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7" r:id="rId3"/>
  </p:sldMasterIdLst>
  <p:notesMasterIdLst>
    <p:notesMasterId r:id="rId22"/>
  </p:notesMasterIdLst>
  <p:sldIdLst>
    <p:sldId id="257" r:id="rId4"/>
    <p:sldId id="271" r:id="rId5"/>
    <p:sldId id="320" r:id="rId6"/>
    <p:sldId id="328" r:id="rId7"/>
    <p:sldId id="329" r:id="rId8"/>
    <p:sldId id="330" r:id="rId9"/>
    <p:sldId id="335" r:id="rId10"/>
    <p:sldId id="336" r:id="rId11"/>
    <p:sldId id="337" r:id="rId12"/>
    <p:sldId id="331" r:id="rId13"/>
    <p:sldId id="338" r:id="rId14"/>
    <p:sldId id="339" r:id="rId15"/>
    <p:sldId id="340" r:id="rId16"/>
    <p:sldId id="332" r:id="rId17"/>
    <p:sldId id="333" r:id="rId18"/>
    <p:sldId id="334" r:id="rId19"/>
    <p:sldId id="261" r:id="rId20"/>
    <p:sldId id="269" r:id="rId21"/>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C"/>
    <a:srgbClr val="D00A54"/>
    <a:srgbClr val="5A2F92"/>
    <a:srgbClr val="EF4136"/>
    <a:srgbClr val="F04C23"/>
    <a:srgbClr val="E60088"/>
    <a:srgbClr val="FBA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FD1DD-D111-41A5-9766-DA1ED47C9E13}" v="265" dt="2024-03-01T08:37:08.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5"/>
    <p:restoredTop sz="64630" autoAdjust="0"/>
  </p:normalViewPr>
  <p:slideViewPr>
    <p:cSldViewPr snapToGrid="0" showGuides="1">
      <p:cViewPr varScale="1">
        <p:scale>
          <a:sx n="92" d="100"/>
          <a:sy n="92" d="100"/>
        </p:scale>
        <p:origin x="17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Mostert" userId="eb7ea22d-29f7-4c30-a8d9-5deb917a9548" providerId="ADAL" clId="{FBDFD1DD-D111-41A5-9766-DA1ED47C9E13}"/>
    <pc:docChg chg="undo custSel addSld delSld modSld sldOrd addMainMaster delMainMaster modMainMaster">
      <pc:chgData name="Bernard Mostert" userId="eb7ea22d-29f7-4c30-a8d9-5deb917a9548" providerId="ADAL" clId="{FBDFD1DD-D111-41A5-9766-DA1ED47C9E13}" dt="2024-03-01T08:40:38.064" v="6489" actId="20577"/>
      <pc:docMkLst>
        <pc:docMk/>
      </pc:docMkLst>
      <pc:sldChg chg="modSp mod">
        <pc:chgData name="Bernard Mostert" userId="eb7ea22d-29f7-4c30-a8d9-5deb917a9548" providerId="ADAL" clId="{FBDFD1DD-D111-41A5-9766-DA1ED47C9E13}" dt="2024-02-28T06:35:18.248" v="45" actId="255"/>
        <pc:sldMkLst>
          <pc:docMk/>
          <pc:sldMk cId="2092356048" sldId="257"/>
        </pc:sldMkLst>
        <pc:spChg chg="mod">
          <ac:chgData name="Bernard Mostert" userId="eb7ea22d-29f7-4c30-a8d9-5deb917a9548" providerId="ADAL" clId="{FBDFD1DD-D111-41A5-9766-DA1ED47C9E13}" dt="2024-02-28T06:35:08.543" v="44" actId="255"/>
          <ac:spMkLst>
            <pc:docMk/>
            <pc:sldMk cId="2092356048" sldId="257"/>
            <ac:spMk id="14" creationId="{1AF3B7AD-0116-EA00-7D28-DA29D91FAF95}"/>
          </ac:spMkLst>
        </pc:spChg>
        <pc:spChg chg="mod">
          <ac:chgData name="Bernard Mostert" userId="eb7ea22d-29f7-4c30-a8d9-5deb917a9548" providerId="ADAL" clId="{FBDFD1DD-D111-41A5-9766-DA1ED47C9E13}" dt="2024-02-28T06:35:18.248" v="45" actId="255"/>
          <ac:spMkLst>
            <pc:docMk/>
            <pc:sldMk cId="2092356048" sldId="257"/>
            <ac:spMk id="15" creationId="{5D915FD3-826B-4638-FBDB-18379D2A368C}"/>
          </ac:spMkLst>
        </pc:spChg>
      </pc:sldChg>
      <pc:sldChg chg="modSp del mod">
        <pc:chgData name="Bernard Mostert" userId="eb7ea22d-29f7-4c30-a8d9-5deb917a9548" providerId="ADAL" clId="{FBDFD1DD-D111-41A5-9766-DA1ED47C9E13}" dt="2024-02-28T10:35:10.156" v="207" actId="47"/>
        <pc:sldMkLst>
          <pc:docMk/>
          <pc:sldMk cId="3569995986" sldId="258"/>
        </pc:sldMkLst>
        <pc:spChg chg="mod">
          <ac:chgData name="Bernard Mostert" userId="eb7ea22d-29f7-4c30-a8d9-5deb917a9548" providerId="ADAL" clId="{FBDFD1DD-D111-41A5-9766-DA1ED47C9E13}" dt="2024-02-27T11:24:21.049" v="43" actId="20577"/>
          <ac:spMkLst>
            <pc:docMk/>
            <pc:sldMk cId="3569995986" sldId="258"/>
            <ac:spMk id="5" creationId="{217765C4-6742-50EE-C5CC-6078FFA8238A}"/>
          </ac:spMkLst>
        </pc:spChg>
      </pc:sldChg>
      <pc:sldChg chg="del ord">
        <pc:chgData name="Bernard Mostert" userId="eb7ea22d-29f7-4c30-a8d9-5deb917a9548" providerId="ADAL" clId="{FBDFD1DD-D111-41A5-9766-DA1ED47C9E13}" dt="2024-02-29T15:16:13.131" v="5158" actId="47"/>
        <pc:sldMkLst>
          <pc:docMk/>
          <pc:sldMk cId="829635023" sldId="259"/>
        </pc:sldMkLst>
      </pc:sldChg>
      <pc:sldChg chg="del">
        <pc:chgData name="Bernard Mostert" userId="eb7ea22d-29f7-4c30-a8d9-5deb917a9548" providerId="ADAL" clId="{FBDFD1DD-D111-41A5-9766-DA1ED47C9E13}" dt="2024-02-29T15:10:31.179" v="5065" actId="47"/>
        <pc:sldMkLst>
          <pc:docMk/>
          <pc:sldMk cId="2961090182" sldId="260"/>
        </pc:sldMkLst>
      </pc:sldChg>
      <pc:sldChg chg="addSp delSp modSp mod setBg">
        <pc:chgData name="Bernard Mostert" userId="eb7ea22d-29f7-4c30-a8d9-5deb917a9548" providerId="ADAL" clId="{FBDFD1DD-D111-41A5-9766-DA1ED47C9E13}" dt="2024-02-29T15:36:03.532" v="5169" actId="207"/>
        <pc:sldMkLst>
          <pc:docMk/>
          <pc:sldMk cId="2623935751" sldId="261"/>
        </pc:sldMkLst>
        <pc:spChg chg="del">
          <ac:chgData name="Bernard Mostert" userId="eb7ea22d-29f7-4c30-a8d9-5deb917a9548" providerId="ADAL" clId="{FBDFD1DD-D111-41A5-9766-DA1ED47C9E13}" dt="2024-02-29T15:16:20.362" v="5159" actId="478"/>
          <ac:spMkLst>
            <pc:docMk/>
            <pc:sldMk cId="2623935751" sldId="261"/>
            <ac:spMk id="2" creationId="{A75A498C-4331-B5C5-EB24-BA7A33458EBF}"/>
          </ac:spMkLst>
        </pc:spChg>
        <pc:spChg chg="del">
          <ac:chgData name="Bernard Mostert" userId="eb7ea22d-29f7-4c30-a8d9-5deb917a9548" providerId="ADAL" clId="{FBDFD1DD-D111-41A5-9766-DA1ED47C9E13}" dt="2024-02-29T15:16:22.963" v="5160" actId="478"/>
          <ac:spMkLst>
            <pc:docMk/>
            <pc:sldMk cId="2623935751" sldId="261"/>
            <ac:spMk id="3" creationId="{DE20BE52-15CE-97BF-2633-591030705C99}"/>
          </ac:spMkLst>
        </pc:spChg>
        <pc:spChg chg="add mod">
          <ac:chgData name="Bernard Mostert" userId="eb7ea22d-29f7-4c30-a8d9-5deb917a9548" providerId="ADAL" clId="{FBDFD1DD-D111-41A5-9766-DA1ED47C9E13}" dt="2024-02-29T15:36:03.532" v="5169" actId="207"/>
          <ac:spMkLst>
            <pc:docMk/>
            <pc:sldMk cId="2623935751" sldId="261"/>
            <ac:spMk id="6" creationId="{77438EA8-4AE7-5F04-8FB2-776C26FFDC1D}"/>
          </ac:spMkLst>
        </pc:spChg>
        <pc:spChg chg="add">
          <ac:chgData name="Bernard Mostert" userId="eb7ea22d-29f7-4c30-a8d9-5deb917a9548" providerId="ADAL" clId="{FBDFD1DD-D111-41A5-9766-DA1ED47C9E13}" dt="2024-02-29T15:35:20.317" v="5163" actId="26606"/>
          <ac:spMkLst>
            <pc:docMk/>
            <pc:sldMk cId="2623935751" sldId="261"/>
            <ac:spMk id="10" creationId="{42A4FC2C-047E-45A5-965D-8E1E3BF09BC6}"/>
          </ac:spMkLst>
        </pc:spChg>
        <pc:picChg chg="add mod">
          <ac:chgData name="Bernard Mostert" userId="eb7ea22d-29f7-4c30-a8d9-5deb917a9548" providerId="ADAL" clId="{FBDFD1DD-D111-41A5-9766-DA1ED47C9E13}" dt="2024-02-29T15:35:20.317" v="5163" actId="26606"/>
          <ac:picMkLst>
            <pc:docMk/>
            <pc:sldMk cId="2623935751" sldId="261"/>
            <ac:picMk id="5" creationId="{3A646ED1-E0A6-7C46-0940-1ACB7C58D1DD}"/>
          </ac:picMkLst>
        </pc:picChg>
      </pc:sldChg>
      <pc:sldChg chg="del">
        <pc:chgData name="Bernard Mostert" userId="eb7ea22d-29f7-4c30-a8d9-5deb917a9548" providerId="ADAL" clId="{FBDFD1DD-D111-41A5-9766-DA1ED47C9E13}" dt="2024-02-28T10:34:36.187" v="206" actId="47"/>
        <pc:sldMkLst>
          <pc:docMk/>
          <pc:sldMk cId="2983396441" sldId="262"/>
        </pc:sldMkLst>
      </pc:sldChg>
      <pc:sldChg chg="del">
        <pc:chgData name="Bernard Mostert" userId="eb7ea22d-29f7-4c30-a8d9-5deb917a9548" providerId="ADAL" clId="{FBDFD1DD-D111-41A5-9766-DA1ED47C9E13}" dt="2024-02-28T10:34:36.187" v="206" actId="47"/>
        <pc:sldMkLst>
          <pc:docMk/>
          <pc:sldMk cId="1447095923" sldId="263"/>
        </pc:sldMkLst>
      </pc:sldChg>
      <pc:sldChg chg="del">
        <pc:chgData name="Bernard Mostert" userId="eb7ea22d-29f7-4c30-a8d9-5deb917a9548" providerId="ADAL" clId="{FBDFD1DD-D111-41A5-9766-DA1ED47C9E13}" dt="2024-02-28T10:34:36.187" v="206" actId="47"/>
        <pc:sldMkLst>
          <pc:docMk/>
          <pc:sldMk cId="2119983233" sldId="264"/>
        </pc:sldMkLst>
      </pc:sldChg>
      <pc:sldChg chg="del">
        <pc:chgData name="Bernard Mostert" userId="eb7ea22d-29f7-4c30-a8d9-5deb917a9548" providerId="ADAL" clId="{FBDFD1DD-D111-41A5-9766-DA1ED47C9E13}" dt="2024-02-28T10:34:36.187" v="206" actId="47"/>
        <pc:sldMkLst>
          <pc:docMk/>
          <pc:sldMk cId="2703789323" sldId="265"/>
        </pc:sldMkLst>
      </pc:sldChg>
      <pc:sldChg chg="del">
        <pc:chgData name="Bernard Mostert" userId="eb7ea22d-29f7-4c30-a8d9-5deb917a9548" providerId="ADAL" clId="{FBDFD1DD-D111-41A5-9766-DA1ED47C9E13}" dt="2024-02-28T10:34:36.187" v="206" actId="47"/>
        <pc:sldMkLst>
          <pc:docMk/>
          <pc:sldMk cId="1022236889" sldId="266"/>
        </pc:sldMkLst>
      </pc:sldChg>
      <pc:sldChg chg="del">
        <pc:chgData name="Bernard Mostert" userId="eb7ea22d-29f7-4c30-a8d9-5deb917a9548" providerId="ADAL" clId="{FBDFD1DD-D111-41A5-9766-DA1ED47C9E13}" dt="2024-02-28T10:34:36.187" v="206" actId="47"/>
        <pc:sldMkLst>
          <pc:docMk/>
          <pc:sldMk cId="3563704651" sldId="267"/>
        </pc:sldMkLst>
      </pc:sldChg>
      <pc:sldChg chg="del">
        <pc:chgData name="Bernard Mostert" userId="eb7ea22d-29f7-4c30-a8d9-5deb917a9548" providerId="ADAL" clId="{FBDFD1DD-D111-41A5-9766-DA1ED47C9E13}" dt="2024-02-28T10:34:36.187" v="206" actId="47"/>
        <pc:sldMkLst>
          <pc:docMk/>
          <pc:sldMk cId="1461218187" sldId="268"/>
        </pc:sldMkLst>
      </pc:sldChg>
      <pc:sldChg chg="add del">
        <pc:chgData name="Bernard Mostert" userId="eb7ea22d-29f7-4c30-a8d9-5deb917a9548" providerId="ADAL" clId="{FBDFD1DD-D111-41A5-9766-DA1ED47C9E13}" dt="2024-02-27T11:00:20.569" v="13" actId="47"/>
        <pc:sldMkLst>
          <pc:docMk/>
          <pc:sldMk cId="2652179871" sldId="270"/>
        </pc:sldMkLst>
      </pc:sldChg>
      <pc:sldChg chg="addSp modSp new mod ord">
        <pc:chgData name="Bernard Mostert" userId="eb7ea22d-29f7-4c30-a8d9-5deb917a9548" providerId="ADAL" clId="{FBDFD1DD-D111-41A5-9766-DA1ED47C9E13}" dt="2024-02-27T11:23:03.867" v="25" actId="2085"/>
        <pc:sldMkLst>
          <pc:docMk/>
          <pc:sldMk cId="1956136476" sldId="271"/>
        </pc:sldMkLst>
        <pc:spChg chg="add mod">
          <ac:chgData name="Bernard Mostert" userId="eb7ea22d-29f7-4c30-a8d9-5deb917a9548" providerId="ADAL" clId="{FBDFD1DD-D111-41A5-9766-DA1ED47C9E13}" dt="2024-02-27T11:23:03.867" v="25" actId="2085"/>
          <ac:spMkLst>
            <pc:docMk/>
            <pc:sldMk cId="1956136476" sldId="271"/>
            <ac:spMk id="2" creationId="{71089F36-FF7A-61D6-B11C-511CA18FE904}"/>
          </ac:spMkLst>
        </pc:spChg>
        <pc:spChg chg="add mod">
          <ac:chgData name="Bernard Mostert" userId="eb7ea22d-29f7-4c30-a8d9-5deb917a9548" providerId="ADAL" clId="{FBDFD1DD-D111-41A5-9766-DA1ED47C9E13}" dt="2024-02-27T11:00:38.429" v="16"/>
          <ac:spMkLst>
            <pc:docMk/>
            <pc:sldMk cId="1956136476" sldId="271"/>
            <ac:spMk id="3" creationId="{AB5C78E4-5147-7E61-3EC5-D8DA66CB98DF}"/>
          </ac:spMkLst>
        </pc:spChg>
        <pc:spChg chg="add mod">
          <ac:chgData name="Bernard Mostert" userId="eb7ea22d-29f7-4c30-a8d9-5deb917a9548" providerId="ADAL" clId="{FBDFD1DD-D111-41A5-9766-DA1ED47C9E13}" dt="2024-02-27T11:00:38.429" v="16"/>
          <ac:spMkLst>
            <pc:docMk/>
            <pc:sldMk cId="1956136476" sldId="271"/>
            <ac:spMk id="4" creationId="{01FFD230-76AA-E39C-45F4-DD6381D4BCBC}"/>
          </ac:spMkLst>
        </pc:spChg>
      </pc:sldChg>
      <pc:sldChg chg="addSp delSp modSp add del mod">
        <pc:chgData name="Bernard Mostert" userId="eb7ea22d-29f7-4c30-a8d9-5deb917a9548" providerId="ADAL" clId="{FBDFD1DD-D111-41A5-9766-DA1ED47C9E13}" dt="2024-02-28T14:38:16.262" v="1373" actId="207"/>
        <pc:sldMkLst>
          <pc:docMk/>
          <pc:sldMk cId="242120751" sldId="320"/>
        </pc:sldMkLst>
        <pc:spChg chg="add mod">
          <ac:chgData name="Bernard Mostert" userId="eb7ea22d-29f7-4c30-a8d9-5deb917a9548" providerId="ADAL" clId="{FBDFD1DD-D111-41A5-9766-DA1ED47C9E13}" dt="2024-02-28T14:38:16.262" v="1373" actId="207"/>
          <ac:spMkLst>
            <pc:docMk/>
            <pc:sldMk cId="242120751" sldId="320"/>
            <ac:spMk id="2" creationId="{FB2CAE70-164D-2D24-2648-F5442095AB17}"/>
          </ac:spMkLst>
        </pc:spChg>
        <pc:spChg chg="mod">
          <ac:chgData name="Bernard Mostert" userId="eb7ea22d-29f7-4c30-a8d9-5deb917a9548" providerId="ADAL" clId="{FBDFD1DD-D111-41A5-9766-DA1ED47C9E13}" dt="2024-02-28T11:12:12.394" v="424" actId="255"/>
          <ac:spMkLst>
            <pc:docMk/>
            <pc:sldMk cId="242120751" sldId="320"/>
            <ac:spMk id="3" creationId="{489EAEE9-891B-CB6E-D0A0-269861C0E3AD}"/>
          </ac:spMkLst>
        </pc:spChg>
        <pc:spChg chg="add del mod">
          <ac:chgData name="Bernard Mostert" userId="eb7ea22d-29f7-4c30-a8d9-5deb917a9548" providerId="ADAL" clId="{FBDFD1DD-D111-41A5-9766-DA1ED47C9E13}" dt="2024-02-28T10:42:07.234" v="211" actId="931"/>
          <ac:spMkLst>
            <pc:docMk/>
            <pc:sldMk cId="242120751" sldId="320"/>
            <ac:spMk id="4" creationId="{557CB999-1CE2-7C1D-6257-6DE446157639}"/>
          </ac:spMkLst>
        </pc:spChg>
        <pc:spChg chg="add mod">
          <ac:chgData name="Bernard Mostert" userId="eb7ea22d-29f7-4c30-a8d9-5deb917a9548" providerId="ADAL" clId="{FBDFD1DD-D111-41A5-9766-DA1ED47C9E13}" dt="2024-02-28T10:58:40.760" v="353" actId="1076"/>
          <ac:spMkLst>
            <pc:docMk/>
            <pc:sldMk cId="242120751" sldId="320"/>
            <ac:spMk id="10" creationId="{755FC4B4-1FF1-E291-47F0-FF19637C6D7C}"/>
          </ac:spMkLst>
        </pc:spChg>
        <pc:spChg chg="add mod">
          <ac:chgData name="Bernard Mostert" userId="eb7ea22d-29f7-4c30-a8d9-5deb917a9548" providerId="ADAL" clId="{FBDFD1DD-D111-41A5-9766-DA1ED47C9E13}" dt="2024-02-28T10:58:36.717" v="352" actId="1076"/>
          <ac:spMkLst>
            <pc:docMk/>
            <pc:sldMk cId="242120751" sldId="320"/>
            <ac:spMk id="11" creationId="{F2F7D04C-DBEA-81CB-B2CA-3199ED79D650}"/>
          </ac:spMkLst>
        </pc:spChg>
        <pc:spChg chg="add mod">
          <ac:chgData name="Bernard Mostert" userId="eb7ea22d-29f7-4c30-a8d9-5deb917a9548" providerId="ADAL" clId="{FBDFD1DD-D111-41A5-9766-DA1ED47C9E13}" dt="2024-02-28T10:58:36.717" v="352" actId="1076"/>
          <ac:spMkLst>
            <pc:docMk/>
            <pc:sldMk cId="242120751" sldId="320"/>
            <ac:spMk id="14" creationId="{55453E23-1199-B669-6BC1-8BF269A670BC}"/>
          </ac:spMkLst>
        </pc:spChg>
        <pc:spChg chg="add mod">
          <ac:chgData name="Bernard Mostert" userId="eb7ea22d-29f7-4c30-a8d9-5deb917a9548" providerId="ADAL" clId="{FBDFD1DD-D111-41A5-9766-DA1ED47C9E13}" dt="2024-02-28T10:58:44.151" v="354" actId="1076"/>
          <ac:spMkLst>
            <pc:docMk/>
            <pc:sldMk cId="242120751" sldId="320"/>
            <ac:spMk id="15" creationId="{9997C9D1-32D3-EA78-1B7C-1CDE189FC682}"/>
          </ac:spMkLst>
        </pc:spChg>
        <pc:spChg chg="add mod">
          <ac:chgData name="Bernard Mostert" userId="eb7ea22d-29f7-4c30-a8d9-5deb917a9548" providerId="ADAL" clId="{FBDFD1DD-D111-41A5-9766-DA1ED47C9E13}" dt="2024-02-28T10:58:36.717" v="352" actId="1076"/>
          <ac:spMkLst>
            <pc:docMk/>
            <pc:sldMk cId="242120751" sldId="320"/>
            <ac:spMk id="16" creationId="{66D82550-1F72-4000-0006-DA2A34C8F1D3}"/>
          </ac:spMkLst>
        </pc:spChg>
        <pc:spChg chg="add mod">
          <ac:chgData name="Bernard Mostert" userId="eb7ea22d-29f7-4c30-a8d9-5deb917a9548" providerId="ADAL" clId="{FBDFD1DD-D111-41A5-9766-DA1ED47C9E13}" dt="2024-02-28T10:55:44.216" v="320"/>
          <ac:spMkLst>
            <pc:docMk/>
            <pc:sldMk cId="242120751" sldId="320"/>
            <ac:spMk id="19" creationId="{2D30B659-13B2-0867-1D33-D29B5914FD51}"/>
          </ac:spMkLst>
        </pc:spChg>
        <pc:spChg chg="add mod">
          <ac:chgData name="Bernard Mostert" userId="eb7ea22d-29f7-4c30-a8d9-5deb917a9548" providerId="ADAL" clId="{FBDFD1DD-D111-41A5-9766-DA1ED47C9E13}" dt="2024-02-28T11:03:33.279" v="372" actId="207"/>
          <ac:spMkLst>
            <pc:docMk/>
            <pc:sldMk cId="242120751" sldId="320"/>
            <ac:spMk id="20" creationId="{633FDAE9-59A9-0775-9445-0C3B688BDB25}"/>
          </ac:spMkLst>
        </pc:spChg>
        <pc:spChg chg="add mod">
          <ac:chgData name="Bernard Mostert" userId="eb7ea22d-29f7-4c30-a8d9-5deb917a9548" providerId="ADAL" clId="{FBDFD1DD-D111-41A5-9766-DA1ED47C9E13}" dt="2024-02-28T10:56:43.263" v="342" actId="14100"/>
          <ac:spMkLst>
            <pc:docMk/>
            <pc:sldMk cId="242120751" sldId="320"/>
            <ac:spMk id="21" creationId="{F9565C95-03C7-BC87-88E9-B09F44BDB7AF}"/>
          </ac:spMkLst>
        </pc:spChg>
        <pc:spChg chg="add mod">
          <ac:chgData name="Bernard Mostert" userId="eb7ea22d-29f7-4c30-a8d9-5deb917a9548" providerId="ADAL" clId="{FBDFD1DD-D111-41A5-9766-DA1ED47C9E13}" dt="2024-02-28T10:59:17.331" v="360" actId="207"/>
          <ac:spMkLst>
            <pc:docMk/>
            <pc:sldMk cId="242120751" sldId="320"/>
            <ac:spMk id="24" creationId="{FA2BAB72-9D62-C9FF-157C-632C4F6DC7A9}"/>
          </ac:spMkLst>
        </pc:spChg>
        <pc:spChg chg="add mod">
          <ac:chgData name="Bernard Mostert" userId="eb7ea22d-29f7-4c30-a8d9-5deb917a9548" providerId="ADAL" clId="{FBDFD1DD-D111-41A5-9766-DA1ED47C9E13}" dt="2024-02-28T11:03:47.619" v="373" actId="207"/>
          <ac:spMkLst>
            <pc:docMk/>
            <pc:sldMk cId="242120751" sldId="320"/>
            <ac:spMk id="25" creationId="{BC569160-AAD1-FE55-F961-93A00BA26B2B}"/>
          </ac:spMkLst>
        </pc:spChg>
        <pc:spChg chg="add mod">
          <ac:chgData name="Bernard Mostert" userId="eb7ea22d-29f7-4c30-a8d9-5deb917a9548" providerId="ADAL" clId="{FBDFD1DD-D111-41A5-9766-DA1ED47C9E13}" dt="2024-02-28T11:06:06.278" v="399" actId="1076"/>
          <ac:spMkLst>
            <pc:docMk/>
            <pc:sldMk cId="242120751" sldId="320"/>
            <ac:spMk id="28" creationId="{1091B748-7036-C913-7A18-B7562B80B004}"/>
          </ac:spMkLst>
        </pc:spChg>
        <pc:picChg chg="del">
          <ac:chgData name="Bernard Mostert" userId="eb7ea22d-29f7-4c30-a8d9-5deb917a9548" providerId="ADAL" clId="{FBDFD1DD-D111-41A5-9766-DA1ED47C9E13}" dt="2024-02-28T10:41:34.125" v="209" actId="478"/>
          <ac:picMkLst>
            <pc:docMk/>
            <pc:sldMk cId="242120751" sldId="320"/>
            <ac:picMk id="5" creationId="{67A331F5-EDA5-5AEB-6E2C-6A3A2B4C8AEC}"/>
          </ac:picMkLst>
        </pc:picChg>
        <pc:picChg chg="add mod">
          <ac:chgData name="Bernard Mostert" userId="eb7ea22d-29f7-4c30-a8d9-5deb917a9548" providerId="ADAL" clId="{FBDFD1DD-D111-41A5-9766-DA1ED47C9E13}" dt="2024-02-28T10:58:36.717" v="352" actId="1076"/>
          <ac:picMkLst>
            <pc:docMk/>
            <pc:sldMk cId="242120751" sldId="320"/>
            <ac:picMk id="7" creationId="{C9C63A28-8A38-0172-3F98-A02A3C9D2E61}"/>
          </ac:picMkLst>
        </pc:picChg>
        <pc:picChg chg="add mod">
          <ac:chgData name="Bernard Mostert" userId="eb7ea22d-29f7-4c30-a8d9-5deb917a9548" providerId="ADAL" clId="{FBDFD1DD-D111-41A5-9766-DA1ED47C9E13}" dt="2024-02-28T10:58:36.717" v="352" actId="1076"/>
          <ac:picMkLst>
            <pc:docMk/>
            <pc:sldMk cId="242120751" sldId="320"/>
            <ac:picMk id="9" creationId="{A866FB87-14E8-8AF9-D579-E41A99E5EC87}"/>
          </ac:picMkLst>
        </pc:picChg>
        <pc:picChg chg="add mod modCrop">
          <ac:chgData name="Bernard Mostert" userId="eb7ea22d-29f7-4c30-a8d9-5deb917a9548" providerId="ADAL" clId="{FBDFD1DD-D111-41A5-9766-DA1ED47C9E13}" dt="2024-02-28T10:58:36.717" v="352" actId="1076"/>
          <ac:picMkLst>
            <pc:docMk/>
            <pc:sldMk cId="242120751" sldId="320"/>
            <ac:picMk id="13" creationId="{72C5BD65-220C-D153-BDF1-7AA750F2E9D7}"/>
          </ac:picMkLst>
        </pc:picChg>
        <pc:picChg chg="add mod modCrop">
          <ac:chgData name="Bernard Mostert" userId="eb7ea22d-29f7-4c30-a8d9-5deb917a9548" providerId="ADAL" clId="{FBDFD1DD-D111-41A5-9766-DA1ED47C9E13}" dt="2024-02-28T10:56:30.632" v="339" actId="1076"/>
          <ac:picMkLst>
            <pc:docMk/>
            <pc:sldMk cId="242120751" sldId="320"/>
            <ac:picMk id="18" creationId="{CFC2612B-8E8A-207E-B025-0D34F914665F}"/>
          </ac:picMkLst>
        </pc:picChg>
        <pc:picChg chg="add mod">
          <ac:chgData name="Bernard Mostert" userId="eb7ea22d-29f7-4c30-a8d9-5deb917a9548" providerId="ADAL" clId="{FBDFD1DD-D111-41A5-9766-DA1ED47C9E13}" dt="2024-02-28T11:03:58.039" v="374" actId="14100"/>
          <ac:picMkLst>
            <pc:docMk/>
            <pc:sldMk cId="242120751" sldId="320"/>
            <ac:picMk id="23" creationId="{3D009AD0-B8D1-B83A-6EBB-727B34145F8A}"/>
          </ac:picMkLst>
        </pc:picChg>
        <pc:picChg chg="add mod">
          <ac:chgData name="Bernard Mostert" userId="eb7ea22d-29f7-4c30-a8d9-5deb917a9548" providerId="ADAL" clId="{FBDFD1DD-D111-41A5-9766-DA1ED47C9E13}" dt="2024-02-28T11:05:22.849" v="379" actId="1076"/>
          <ac:picMkLst>
            <pc:docMk/>
            <pc:sldMk cId="242120751" sldId="320"/>
            <ac:picMk id="27" creationId="{882AC3C5-2C26-63C0-E721-B9814AB52539}"/>
          </ac:picMkLst>
        </pc:picChg>
      </pc:sldChg>
      <pc:sldChg chg="delSp modSp add del mod">
        <pc:chgData name="Bernard Mostert" userId="eb7ea22d-29f7-4c30-a8d9-5deb917a9548" providerId="ADAL" clId="{FBDFD1DD-D111-41A5-9766-DA1ED47C9E13}" dt="2024-02-28T06:41:51.434" v="54" actId="47"/>
        <pc:sldMkLst>
          <pc:docMk/>
          <pc:sldMk cId="2261487470" sldId="322"/>
        </pc:sldMkLst>
        <pc:spChg chg="mod">
          <ac:chgData name="Bernard Mostert" userId="eb7ea22d-29f7-4c30-a8d9-5deb917a9548" providerId="ADAL" clId="{FBDFD1DD-D111-41A5-9766-DA1ED47C9E13}" dt="2024-02-28T06:41:25.269" v="52" actId="14100"/>
          <ac:spMkLst>
            <pc:docMk/>
            <pc:sldMk cId="2261487470" sldId="322"/>
            <ac:spMk id="3" creationId="{4D051880-A2B0-47A5-873B-D8CF4C3D4FF7}"/>
          </ac:spMkLst>
        </pc:spChg>
        <pc:spChg chg="del">
          <ac:chgData name="Bernard Mostert" userId="eb7ea22d-29f7-4c30-a8d9-5deb917a9548" providerId="ADAL" clId="{FBDFD1DD-D111-41A5-9766-DA1ED47C9E13}" dt="2024-02-28T06:41:17.954" v="51" actId="478"/>
          <ac:spMkLst>
            <pc:docMk/>
            <pc:sldMk cId="2261487470" sldId="322"/>
            <ac:spMk id="9" creationId="{2960A5D4-C251-4B73-B664-11007823AA67}"/>
          </ac:spMkLst>
        </pc:spChg>
        <pc:spChg chg="del">
          <ac:chgData name="Bernard Mostert" userId="eb7ea22d-29f7-4c30-a8d9-5deb917a9548" providerId="ADAL" clId="{FBDFD1DD-D111-41A5-9766-DA1ED47C9E13}" dt="2024-02-28T06:41:36.842" v="53" actId="478"/>
          <ac:spMkLst>
            <pc:docMk/>
            <pc:sldMk cId="2261487470" sldId="322"/>
            <ac:spMk id="48" creationId="{B8A6F929-C0E9-49C3-80D7-D3772CFD984A}"/>
          </ac:spMkLst>
        </pc:spChg>
      </pc:sldChg>
      <pc:sldChg chg="addSp delSp modSp add mod setBg delDesignElem modNotesTx">
        <pc:chgData name="Bernard Mostert" userId="eb7ea22d-29f7-4c30-a8d9-5deb917a9548" providerId="ADAL" clId="{FBDFD1DD-D111-41A5-9766-DA1ED47C9E13}" dt="2024-02-29T11:44:20.281" v="3043" actId="20577"/>
        <pc:sldMkLst>
          <pc:docMk/>
          <pc:sldMk cId="3917874628" sldId="328"/>
        </pc:sldMkLst>
        <pc:spChg chg="del">
          <ac:chgData name="Bernard Mostert" userId="eb7ea22d-29f7-4c30-a8d9-5deb917a9548" providerId="ADAL" clId="{FBDFD1DD-D111-41A5-9766-DA1ED47C9E13}" dt="2024-02-28T06:35:46.178" v="47"/>
          <ac:spMkLst>
            <pc:docMk/>
            <pc:sldMk cId="3917874628" sldId="328"/>
            <ac:spMk id="32" creationId="{F13C74B1-5B17-4795-BED0-7140497B445A}"/>
          </ac:spMkLst>
        </pc:spChg>
        <pc:spChg chg="del">
          <ac:chgData name="Bernard Mostert" userId="eb7ea22d-29f7-4c30-a8d9-5deb917a9548" providerId="ADAL" clId="{FBDFD1DD-D111-41A5-9766-DA1ED47C9E13}" dt="2024-02-28T06:35:46.178" v="47"/>
          <ac:spMkLst>
            <pc:docMk/>
            <pc:sldMk cId="3917874628" sldId="328"/>
            <ac:spMk id="33" creationId="{D4974D33-8DC5-464E-8C6D-BE58F0669C17}"/>
          </ac:spMkLst>
        </pc:spChg>
        <pc:spChg chg="mod">
          <ac:chgData name="Bernard Mostert" userId="eb7ea22d-29f7-4c30-a8d9-5deb917a9548" providerId="ADAL" clId="{FBDFD1DD-D111-41A5-9766-DA1ED47C9E13}" dt="2024-02-29T06:36:46.247" v="2594" actId="20577"/>
          <ac:spMkLst>
            <pc:docMk/>
            <pc:sldMk cId="3917874628" sldId="328"/>
            <ac:spMk id="34" creationId="{B47BCE06-E4BE-FE8C-84BA-0D4A370B0D89}"/>
          </ac:spMkLst>
        </pc:spChg>
        <pc:picChg chg="add del mod">
          <ac:chgData name="Bernard Mostert" userId="eb7ea22d-29f7-4c30-a8d9-5deb917a9548" providerId="ADAL" clId="{FBDFD1DD-D111-41A5-9766-DA1ED47C9E13}" dt="2024-02-28T06:44:08.628" v="66" actId="478"/>
          <ac:picMkLst>
            <pc:docMk/>
            <pc:sldMk cId="3917874628" sldId="328"/>
            <ac:picMk id="4" creationId="{1A71B7FB-46C5-06ED-FFAE-96E5191430D7}"/>
          </ac:picMkLst>
        </pc:picChg>
        <pc:picChg chg="add mod">
          <ac:chgData name="Bernard Mostert" userId="eb7ea22d-29f7-4c30-a8d9-5deb917a9548" providerId="ADAL" clId="{FBDFD1DD-D111-41A5-9766-DA1ED47C9E13}" dt="2024-02-28T06:45:02.143" v="71" actId="1076"/>
          <ac:picMkLst>
            <pc:docMk/>
            <pc:sldMk cId="3917874628" sldId="328"/>
            <ac:picMk id="6" creationId="{9D67A222-4C7E-C607-A8DE-677236C6BC6D}"/>
          </ac:picMkLst>
        </pc:picChg>
        <pc:picChg chg="add del mod">
          <ac:chgData name="Bernard Mostert" userId="eb7ea22d-29f7-4c30-a8d9-5deb917a9548" providerId="ADAL" clId="{FBDFD1DD-D111-41A5-9766-DA1ED47C9E13}" dt="2024-02-28T06:46:43.903" v="80" actId="478"/>
          <ac:picMkLst>
            <pc:docMk/>
            <pc:sldMk cId="3917874628" sldId="328"/>
            <ac:picMk id="8" creationId="{79E005B3-678E-FBEA-9D79-240FCEC8E898}"/>
          </ac:picMkLst>
        </pc:picChg>
        <pc:picChg chg="add del mod">
          <ac:chgData name="Bernard Mostert" userId="eb7ea22d-29f7-4c30-a8d9-5deb917a9548" providerId="ADAL" clId="{FBDFD1DD-D111-41A5-9766-DA1ED47C9E13}" dt="2024-02-28T06:47:39.132" v="92" actId="478"/>
          <ac:picMkLst>
            <pc:docMk/>
            <pc:sldMk cId="3917874628" sldId="328"/>
            <ac:picMk id="12" creationId="{7019D54B-9A8B-6C5B-F132-115359706976}"/>
          </ac:picMkLst>
        </pc:picChg>
        <pc:picChg chg="add mod">
          <ac:chgData name="Bernard Mostert" userId="eb7ea22d-29f7-4c30-a8d9-5deb917a9548" providerId="ADAL" clId="{FBDFD1DD-D111-41A5-9766-DA1ED47C9E13}" dt="2024-02-28T06:49:32.472" v="105"/>
          <ac:picMkLst>
            <pc:docMk/>
            <pc:sldMk cId="3917874628" sldId="328"/>
            <ac:picMk id="14" creationId="{F8D6F27C-6B63-AC4F-DB60-69B27790F804}"/>
          </ac:picMkLst>
        </pc:picChg>
        <pc:picChg chg="add mod">
          <ac:chgData name="Bernard Mostert" userId="eb7ea22d-29f7-4c30-a8d9-5deb917a9548" providerId="ADAL" clId="{FBDFD1DD-D111-41A5-9766-DA1ED47C9E13}" dt="2024-02-28T06:54:12.440" v="151" actId="1076"/>
          <ac:picMkLst>
            <pc:docMk/>
            <pc:sldMk cId="3917874628" sldId="328"/>
            <ac:picMk id="16" creationId="{14E5F26A-4EFA-53F4-6D93-84EF62F95176}"/>
          </ac:picMkLst>
        </pc:picChg>
        <pc:picChg chg="add del mod">
          <ac:chgData name="Bernard Mostert" userId="eb7ea22d-29f7-4c30-a8d9-5deb917a9548" providerId="ADAL" clId="{FBDFD1DD-D111-41A5-9766-DA1ED47C9E13}" dt="2024-02-28T06:56:37.989" v="161" actId="478"/>
          <ac:picMkLst>
            <pc:docMk/>
            <pc:sldMk cId="3917874628" sldId="328"/>
            <ac:picMk id="18" creationId="{9AECAD83-C49F-3DB5-1EC2-E6E058AAC925}"/>
          </ac:picMkLst>
        </pc:picChg>
        <pc:picChg chg="add del mod">
          <ac:chgData name="Bernard Mostert" userId="eb7ea22d-29f7-4c30-a8d9-5deb917a9548" providerId="ADAL" clId="{FBDFD1DD-D111-41A5-9766-DA1ED47C9E13}" dt="2024-02-28T06:57:16.547" v="166" actId="478"/>
          <ac:picMkLst>
            <pc:docMk/>
            <pc:sldMk cId="3917874628" sldId="328"/>
            <ac:picMk id="20" creationId="{797F8F91-ED27-43E8-BBE1-A19EA36CA3C3}"/>
          </ac:picMkLst>
        </pc:picChg>
        <pc:picChg chg="add del mod">
          <ac:chgData name="Bernard Mostert" userId="eb7ea22d-29f7-4c30-a8d9-5deb917a9548" providerId="ADAL" clId="{FBDFD1DD-D111-41A5-9766-DA1ED47C9E13}" dt="2024-02-28T06:57:51.237" v="169" actId="478"/>
          <ac:picMkLst>
            <pc:docMk/>
            <pc:sldMk cId="3917874628" sldId="328"/>
            <ac:picMk id="22" creationId="{186B9BE9-2735-58CF-ABFE-AACCEAE7E4D6}"/>
          </ac:picMkLst>
        </pc:picChg>
        <pc:picChg chg="add mod">
          <ac:chgData name="Bernard Mostert" userId="eb7ea22d-29f7-4c30-a8d9-5deb917a9548" providerId="ADAL" clId="{FBDFD1DD-D111-41A5-9766-DA1ED47C9E13}" dt="2024-02-28T06:59:20.206" v="182" actId="1076"/>
          <ac:picMkLst>
            <pc:docMk/>
            <pc:sldMk cId="3917874628" sldId="328"/>
            <ac:picMk id="24" creationId="{2B5626AE-6089-FE53-0AF7-3AE8521F9A45}"/>
          </ac:picMkLst>
        </pc:picChg>
      </pc:sldChg>
      <pc:sldChg chg="addSp modSp add mod modNotesTx">
        <pc:chgData name="Bernard Mostert" userId="eb7ea22d-29f7-4c30-a8d9-5deb917a9548" providerId="ADAL" clId="{FBDFD1DD-D111-41A5-9766-DA1ED47C9E13}" dt="2024-02-29T11:46:24.026" v="3053" actId="12"/>
        <pc:sldMkLst>
          <pc:docMk/>
          <pc:sldMk cId="1427895678" sldId="329"/>
        </pc:sldMkLst>
        <pc:spChg chg="mod">
          <ac:chgData name="Bernard Mostert" userId="eb7ea22d-29f7-4c30-a8d9-5deb917a9548" providerId="ADAL" clId="{FBDFD1DD-D111-41A5-9766-DA1ED47C9E13}" dt="2024-02-28T11:12:24.493" v="425" actId="255"/>
          <ac:spMkLst>
            <pc:docMk/>
            <pc:sldMk cId="1427895678" sldId="329"/>
            <ac:spMk id="3" creationId="{489EAEE9-891B-CB6E-D0A0-269861C0E3AD}"/>
          </ac:spMkLst>
        </pc:spChg>
        <pc:picChg chg="mod">
          <ac:chgData name="Bernard Mostert" userId="eb7ea22d-29f7-4c30-a8d9-5deb917a9548" providerId="ADAL" clId="{FBDFD1DD-D111-41A5-9766-DA1ED47C9E13}" dt="2024-02-29T11:45:29.071" v="3050" actId="1076"/>
          <ac:picMkLst>
            <pc:docMk/>
            <pc:sldMk cId="1427895678" sldId="329"/>
            <ac:picMk id="4" creationId="{1E128540-41C2-AC62-EAD1-13CE03C057F8}"/>
          </ac:picMkLst>
        </pc:picChg>
        <pc:picChg chg="add mod">
          <ac:chgData name="Bernard Mostert" userId="eb7ea22d-29f7-4c30-a8d9-5deb917a9548" providerId="ADAL" clId="{FBDFD1DD-D111-41A5-9766-DA1ED47C9E13}" dt="2024-02-28T08:28:18.498" v="193" actId="14100"/>
          <ac:picMkLst>
            <pc:docMk/>
            <pc:sldMk cId="1427895678" sldId="329"/>
            <ac:picMk id="5" creationId="{B2B4F04E-AAC7-1850-9D70-A8E9E932AFA1}"/>
          </ac:picMkLst>
        </pc:picChg>
        <pc:picChg chg="mod">
          <ac:chgData name="Bernard Mostert" userId="eb7ea22d-29f7-4c30-a8d9-5deb917a9548" providerId="ADAL" clId="{FBDFD1DD-D111-41A5-9766-DA1ED47C9E13}" dt="2024-02-29T11:45:19.714" v="3048" actId="1076"/>
          <ac:picMkLst>
            <pc:docMk/>
            <pc:sldMk cId="1427895678" sldId="329"/>
            <ac:picMk id="6" creationId="{78D6F4F9-DAF3-AF88-310A-88FF30717123}"/>
          </ac:picMkLst>
        </pc:picChg>
        <pc:picChg chg="mod">
          <ac:chgData name="Bernard Mostert" userId="eb7ea22d-29f7-4c30-a8d9-5deb917a9548" providerId="ADAL" clId="{FBDFD1DD-D111-41A5-9766-DA1ED47C9E13}" dt="2024-02-29T11:45:22.900" v="3049" actId="1076"/>
          <ac:picMkLst>
            <pc:docMk/>
            <pc:sldMk cId="1427895678" sldId="329"/>
            <ac:picMk id="8" creationId="{6F9D86DF-13EE-E36A-69ED-17FA6FADB59B}"/>
          </ac:picMkLst>
        </pc:picChg>
      </pc:sldChg>
      <pc:sldChg chg="addSp modSp add mod modAnim modNotesTx">
        <pc:chgData name="Bernard Mostert" userId="eb7ea22d-29f7-4c30-a8d9-5deb917a9548" providerId="ADAL" clId="{FBDFD1DD-D111-41A5-9766-DA1ED47C9E13}" dt="2024-02-29T13:33:55.675" v="4794" actId="5793"/>
        <pc:sldMkLst>
          <pc:docMk/>
          <pc:sldMk cId="2404013943" sldId="330"/>
        </pc:sldMkLst>
        <pc:spChg chg="mod">
          <ac:chgData name="Bernard Mostert" userId="eb7ea22d-29f7-4c30-a8d9-5deb917a9548" providerId="ADAL" clId="{FBDFD1DD-D111-41A5-9766-DA1ED47C9E13}" dt="2024-02-28T11:12:29.881" v="426" actId="255"/>
          <ac:spMkLst>
            <pc:docMk/>
            <pc:sldMk cId="2404013943" sldId="330"/>
            <ac:spMk id="3" creationId="{489EAEE9-891B-CB6E-D0A0-269861C0E3AD}"/>
          </ac:spMkLst>
        </pc:spChg>
        <pc:picChg chg="add mod">
          <ac:chgData name="Bernard Mostert" userId="eb7ea22d-29f7-4c30-a8d9-5deb917a9548" providerId="ADAL" clId="{FBDFD1DD-D111-41A5-9766-DA1ED47C9E13}" dt="2024-02-29T13:26:23.205" v="4569" actId="1076"/>
          <ac:picMkLst>
            <pc:docMk/>
            <pc:sldMk cId="2404013943" sldId="330"/>
            <ac:picMk id="4" creationId="{1AF56B63-7420-B30E-1F82-9A457DB59835}"/>
          </ac:picMkLst>
        </pc:picChg>
        <pc:picChg chg="mod">
          <ac:chgData name="Bernard Mostert" userId="eb7ea22d-29f7-4c30-a8d9-5deb917a9548" providerId="ADAL" clId="{FBDFD1DD-D111-41A5-9766-DA1ED47C9E13}" dt="2024-02-29T11:46:47.385" v="3056" actId="1076"/>
          <ac:picMkLst>
            <pc:docMk/>
            <pc:sldMk cId="2404013943" sldId="330"/>
            <ac:picMk id="5" creationId="{B4A1BAE9-AECD-31E9-7734-BFA0104ED7D5}"/>
          </ac:picMkLst>
        </pc:picChg>
        <pc:picChg chg="add mod">
          <ac:chgData name="Bernard Mostert" userId="eb7ea22d-29f7-4c30-a8d9-5deb917a9548" providerId="ADAL" clId="{FBDFD1DD-D111-41A5-9766-DA1ED47C9E13}" dt="2024-02-29T13:32:29.060" v="4786" actId="1076"/>
          <ac:picMkLst>
            <pc:docMk/>
            <pc:sldMk cId="2404013943" sldId="330"/>
            <ac:picMk id="7" creationId="{7FAB1A5E-DAF9-A107-4D28-E417ED6C7337}"/>
          </ac:picMkLst>
        </pc:picChg>
        <pc:picChg chg="mod">
          <ac:chgData name="Bernard Mostert" userId="eb7ea22d-29f7-4c30-a8d9-5deb917a9548" providerId="ADAL" clId="{FBDFD1DD-D111-41A5-9766-DA1ED47C9E13}" dt="2024-02-29T11:46:44.837" v="3055" actId="1076"/>
          <ac:picMkLst>
            <pc:docMk/>
            <pc:sldMk cId="2404013943" sldId="330"/>
            <ac:picMk id="9" creationId="{8391F0A5-FF24-2B8F-36C8-3B2109A0C01A}"/>
          </ac:picMkLst>
        </pc:picChg>
        <pc:picChg chg="mod">
          <ac:chgData name="Bernard Mostert" userId="eb7ea22d-29f7-4c30-a8d9-5deb917a9548" providerId="ADAL" clId="{FBDFD1DD-D111-41A5-9766-DA1ED47C9E13}" dt="2024-02-29T11:46:53.050" v="3057" actId="1076"/>
          <ac:picMkLst>
            <pc:docMk/>
            <pc:sldMk cId="2404013943" sldId="330"/>
            <ac:picMk id="11" creationId="{26D9FF46-1AF7-F932-3C75-EC9A192933B4}"/>
          </ac:picMkLst>
        </pc:picChg>
        <pc:picChg chg="mod">
          <ac:chgData name="Bernard Mostert" userId="eb7ea22d-29f7-4c30-a8d9-5deb917a9548" providerId="ADAL" clId="{FBDFD1DD-D111-41A5-9766-DA1ED47C9E13}" dt="2024-02-29T11:46:40.476" v="3054" actId="1076"/>
          <ac:picMkLst>
            <pc:docMk/>
            <pc:sldMk cId="2404013943" sldId="330"/>
            <ac:picMk id="13" creationId="{45677734-7ECB-BD63-8E3C-2D733D69E848}"/>
          </ac:picMkLst>
        </pc:picChg>
      </pc:sldChg>
      <pc:sldChg chg="addSp delSp modSp add mod setBg modNotesTx">
        <pc:chgData name="Bernard Mostert" userId="eb7ea22d-29f7-4c30-a8d9-5deb917a9548" providerId="ADAL" clId="{FBDFD1DD-D111-41A5-9766-DA1ED47C9E13}" dt="2024-03-01T05:30:56.614" v="5171" actId="20577"/>
        <pc:sldMkLst>
          <pc:docMk/>
          <pc:sldMk cId="308177411" sldId="331"/>
        </pc:sldMkLst>
        <pc:spChg chg="mod">
          <ac:chgData name="Bernard Mostert" userId="eb7ea22d-29f7-4c30-a8d9-5deb917a9548" providerId="ADAL" clId="{FBDFD1DD-D111-41A5-9766-DA1ED47C9E13}" dt="2024-02-29T12:23:17.821" v="3767" actId="1076"/>
          <ac:spMkLst>
            <pc:docMk/>
            <pc:sldMk cId="308177411" sldId="331"/>
            <ac:spMk id="2" creationId="{9ECF3859-8750-D7A7-8396-D216D1B73772}"/>
          </ac:spMkLst>
        </pc:spChg>
        <pc:spChg chg="mod">
          <ac:chgData name="Bernard Mostert" userId="eb7ea22d-29f7-4c30-a8d9-5deb917a9548" providerId="ADAL" clId="{FBDFD1DD-D111-41A5-9766-DA1ED47C9E13}" dt="2024-02-28T15:23:39.952" v="2025" actId="26606"/>
          <ac:spMkLst>
            <pc:docMk/>
            <pc:sldMk cId="308177411" sldId="331"/>
            <ac:spMk id="3" creationId="{489EAEE9-891B-CB6E-D0A0-269861C0E3AD}"/>
          </ac:spMkLst>
        </pc:spChg>
        <pc:spChg chg="mod">
          <ac:chgData name="Bernard Mostert" userId="eb7ea22d-29f7-4c30-a8d9-5deb917a9548" providerId="ADAL" clId="{FBDFD1DD-D111-41A5-9766-DA1ED47C9E13}" dt="2024-02-28T08:30:07.867" v="202" actId="164"/>
          <ac:spMkLst>
            <pc:docMk/>
            <pc:sldMk cId="308177411" sldId="331"/>
            <ac:spMk id="4" creationId="{A838B477-AF77-0AF2-9099-035E26B6279A}"/>
          </ac:spMkLst>
        </pc:spChg>
        <pc:spChg chg="add del">
          <ac:chgData name="Bernard Mostert" userId="eb7ea22d-29f7-4c30-a8d9-5deb917a9548" providerId="ADAL" clId="{FBDFD1DD-D111-41A5-9766-DA1ED47C9E13}" dt="2024-02-28T15:23:39.952" v="2025" actId="26606"/>
          <ac:spMkLst>
            <pc:docMk/>
            <pc:sldMk cId="308177411" sldId="331"/>
            <ac:spMk id="11" creationId="{B6FACB3C-9069-4791-BC5C-0DB7CD19B853}"/>
          </ac:spMkLst>
        </pc:spChg>
        <pc:spChg chg="add del">
          <ac:chgData name="Bernard Mostert" userId="eb7ea22d-29f7-4c30-a8d9-5deb917a9548" providerId="ADAL" clId="{FBDFD1DD-D111-41A5-9766-DA1ED47C9E13}" dt="2024-02-28T15:23:39.952" v="2025" actId="26606"/>
          <ac:spMkLst>
            <pc:docMk/>
            <pc:sldMk cId="308177411" sldId="331"/>
            <ac:spMk id="13" creationId="{71F2038E-D777-4B76-81DD-DD13EE91B9DD}"/>
          </ac:spMkLst>
        </pc:spChg>
        <pc:grpChg chg="add mod">
          <ac:chgData name="Bernard Mostert" userId="eb7ea22d-29f7-4c30-a8d9-5deb917a9548" providerId="ADAL" clId="{FBDFD1DD-D111-41A5-9766-DA1ED47C9E13}" dt="2024-02-28T15:23:39.952" v="2025" actId="26606"/>
          <ac:grpSpMkLst>
            <pc:docMk/>
            <pc:sldMk cId="308177411" sldId="331"/>
            <ac:grpSpMk id="6" creationId="{90C6AD40-C0C8-2984-E822-A8AB528B2E56}"/>
          </ac:grpSpMkLst>
        </pc:grpChg>
        <pc:grpChg chg="add del">
          <ac:chgData name="Bernard Mostert" userId="eb7ea22d-29f7-4c30-a8d9-5deb917a9548" providerId="ADAL" clId="{FBDFD1DD-D111-41A5-9766-DA1ED47C9E13}" dt="2024-02-28T15:23:39.952" v="2025" actId="26606"/>
          <ac:grpSpMkLst>
            <pc:docMk/>
            <pc:sldMk cId="308177411" sldId="331"/>
            <ac:grpSpMk id="15" creationId="{DD354807-230F-4402-B1B9-F733A8F1F190}"/>
          </ac:grpSpMkLst>
        </pc:grpChg>
        <pc:picChg chg="mod">
          <ac:chgData name="Bernard Mostert" userId="eb7ea22d-29f7-4c30-a8d9-5deb917a9548" providerId="ADAL" clId="{FBDFD1DD-D111-41A5-9766-DA1ED47C9E13}" dt="2024-02-28T08:30:07.867" v="202" actId="164"/>
          <ac:picMkLst>
            <pc:docMk/>
            <pc:sldMk cId="308177411" sldId="331"/>
            <ac:picMk id="5" creationId="{87CDE6A7-C6D5-F45F-CD5A-6FDE4C50842F}"/>
          </ac:picMkLst>
        </pc:picChg>
      </pc:sldChg>
      <pc:sldChg chg="addSp modSp add mod modAnim modNotesTx">
        <pc:chgData name="Bernard Mostert" userId="eb7ea22d-29f7-4c30-a8d9-5deb917a9548" providerId="ADAL" clId="{FBDFD1DD-D111-41A5-9766-DA1ED47C9E13}" dt="2024-02-29T14:58:21.923" v="4979" actId="20577"/>
        <pc:sldMkLst>
          <pc:docMk/>
          <pc:sldMk cId="2678871347" sldId="332"/>
        </pc:sldMkLst>
        <pc:spChg chg="mod">
          <ac:chgData name="Bernard Mostert" userId="eb7ea22d-29f7-4c30-a8d9-5deb917a9548" providerId="ADAL" clId="{FBDFD1DD-D111-41A5-9766-DA1ED47C9E13}" dt="2024-02-29T07:07:10.713" v="3006" actId="20577"/>
          <ac:spMkLst>
            <pc:docMk/>
            <pc:sldMk cId="2678871347" sldId="332"/>
            <ac:spMk id="2" creationId="{9ECF3859-8750-D7A7-8396-D216D1B73772}"/>
          </ac:spMkLst>
        </pc:spChg>
        <pc:spChg chg="mod">
          <ac:chgData name="Bernard Mostert" userId="eb7ea22d-29f7-4c30-a8d9-5deb917a9548" providerId="ADAL" clId="{FBDFD1DD-D111-41A5-9766-DA1ED47C9E13}" dt="2024-02-28T14:49:08.654" v="1387" actId="255"/>
          <ac:spMkLst>
            <pc:docMk/>
            <pc:sldMk cId="2678871347" sldId="332"/>
            <ac:spMk id="3" creationId="{489EAEE9-891B-CB6E-D0A0-269861C0E3AD}"/>
          </ac:spMkLst>
        </pc:spChg>
        <pc:spChg chg="mod">
          <ac:chgData name="Bernard Mostert" userId="eb7ea22d-29f7-4c30-a8d9-5deb917a9548" providerId="ADAL" clId="{FBDFD1DD-D111-41A5-9766-DA1ED47C9E13}" dt="2024-02-28T08:30:23.266" v="205" actId="164"/>
          <ac:spMkLst>
            <pc:docMk/>
            <pc:sldMk cId="2678871347" sldId="332"/>
            <ac:spMk id="4" creationId="{729041D1-4F89-AD5B-7736-8C3B52B7FC64}"/>
          </ac:spMkLst>
        </pc:spChg>
        <pc:grpChg chg="add mod">
          <ac:chgData name="Bernard Mostert" userId="eb7ea22d-29f7-4c30-a8d9-5deb917a9548" providerId="ADAL" clId="{FBDFD1DD-D111-41A5-9766-DA1ED47C9E13}" dt="2024-02-28T08:30:23.266" v="205" actId="164"/>
          <ac:grpSpMkLst>
            <pc:docMk/>
            <pc:sldMk cId="2678871347" sldId="332"/>
            <ac:grpSpMk id="5" creationId="{998788C5-2590-EA93-14FE-6A268383DA6D}"/>
          </ac:grpSpMkLst>
        </pc:grpChg>
        <pc:grpChg chg="mod">
          <ac:chgData name="Bernard Mostert" userId="eb7ea22d-29f7-4c30-a8d9-5deb917a9548" providerId="ADAL" clId="{FBDFD1DD-D111-41A5-9766-DA1ED47C9E13}" dt="2024-02-28T08:30:23.266" v="205" actId="164"/>
          <ac:grpSpMkLst>
            <pc:docMk/>
            <pc:sldMk cId="2678871347" sldId="332"/>
            <ac:grpSpMk id="12" creationId="{171C157A-01D9-A0C8-526C-256975D841C8}"/>
          </ac:grpSpMkLst>
        </pc:grpChg>
      </pc:sldChg>
      <pc:sldChg chg="addSp modSp add mod modNotesTx">
        <pc:chgData name="Bernard Mostert" userId="eb7ea22d-29f7-4c30-a8d9-5deb917a9548" providerId="ADAL" clId="{FBDFD1DD-D111-41A5-9766-DA1ED47C9E13}" dt="2024-03-01T05:32:47.685" v="5174" actId="1076"/>
        <pc:sldMkLst>
          <pc:docMk/>
          <pc:sldMk cId="3452947500" sldId="333"/>
        </pc:sldMkLst>
        <pc:spChg chg="mod">
          <ac:chgData name="Bernard Mostert" userId="eb7ea22d-29f7-4c30-a8d9-5deb917a9548" providerId="ADAL" clId="{FBDFD1DD-D111-41A5-9766-DA1ED47C9E13}" dt="2024-03-01T05:32:47.685" v="5174" actId="1076"/>
          <ac:spMkLst>
            <pc:docMk/>
            <pc:sldMk cId="3452947500" sldId="333"/>
            <ac:spMk id="3" creationId="{489EAEE9-891B-CB6E-D0A0-269861C0E3AD}"/>
          </ac:spMkLst>
        </pc:spChg>
        <pc:spChg chg="mod">
          <ac:chgData name="Bernard Mostert" userId="eb7ea22d-29f7-4c30-a8d9-5deb917a9548" providerId="ADAL" clId="{FBDFD1DD-D111-41A5-9766-DA1ED47C9E13}" dt="2024-02-28T15:23:54.532" v="2028" actId="14100"/>
          <ac:spMkLst>
            <pc:docMk/>
            <pc:sldMk cId="3452947500" sldId="333"/>
            <ac:spMk id="5" creationId="{96776B38-4B33-203E-432E-76D5092775CB}"/>
          </ac:spMkLst>
        </pc:spChg>
        <pc:spChg chg="add mod">
          <ac:chgData name="Bernard Mostert" userId="eb7ea22d-29f7-4c30-a8d9-5deb917a9548" providerId="ADAL" clId="{FBDFD1DD-D111-41A5-9766-DA1ED47C9E13}" dt="2024-02-28T15:24:40.681" v="2034" actId="207"/>
          <ac:spMkLst>
            <pc:docMk/>
            <pc:sldMk cId="3452947500" sldId="333"/>
            <ac:spMk id="7" creationId="{3778A652-A3A2-6B40-F105-289432D38636}"/>
          </ac:spMkLst>
        </pc:spChg>
        <pc:picChg chg="add mod">
          <ac:chgData name="Bernard Mostert" userId="eb7ea22d-29f7-4c30-a8d9-5deb917a9548" providerId="ADAL" clId="{FBDFD1DD-D111-41A5-9766-DA1ED47C9E13}" dt="2024-02-28T15:23:50.091" v="2027" actId="1076"/>
          <ac:picMkLst>
            <pc:docMk/>
            <pc:sldMk cId="3452947500" sldId="333"/>
            <ac:picMk id="6" creationId="{7CDE7E6E-CD6B-AE77-5823-B04FCA212785}"/>
          </ac:picMkLst>
        </pc:picChg>
      </pc:sldChg>
      <pc:sldChg chg="modSp add mod">
        <pc:chgData name="Bernard Mostert" userId="eb7ea22d-29f7-4c30-a8d9-5deb917a9548" providerId="ADAL" clId="{FBDFD1DD-D111-41A5-9766-DA1ED47C9E13}" dt="2024-02-29T15:16:07.765" v="5157" actId="1076"/>
        <pc:sldMkLst>
          <pc:docMk/>
          <pc:sldMk cId="2035195988" sldId="334"/>
        </pc:sldMkLst>
        <pc:spChg chg="mod">
          <ac:chgData name="Bernard Mostert" userId="eb7ea22d-29f7-4c30-a8d9-5deb917a9548" providerId="ADAL" clId="{FBDFD1DD-D111-41A5-9766-DA1ED47C9E13}" dt="2024-02-28T15:20:52.034" v="1941" actId="255"/>
          <ac:spMkLst>
            <pc:docMk/>
            <pc:sldMk cId="2035195988" sldId="334"/>
            <ac:spMk id="3" creationId="{489EAEE9-891B-CB6E-D0A0-269861C0E3AD}"/>
          </ac:spMkLst>
        </pc:spChg>
        <pc:spChg chg="mod">
          <ac:chgData name="Bernard Mostert" userId="eb7ea22d-29f7-4c30-a8d9-5deb917a9548" providerId="ADAL" clId="{FBDFD1DD-D111-41A5-9766-DA1ED47C9E13}" dt="2024-02-29T15:16:07.765" v="5157" actId="1076"/>
          <ac:spMkLst>
            <pc:docMk/>
            <pc:sldMk cId="2035195988" sldId="334"/>
            <ac:spMk id="5" creationId="{96776B38-4B33-203E-432E-76D5092775CB}"/>
          </ac:spMkLst>
        </pc:spChg>
      </pc:sldChg>
      <pc:sldChg chg="add del">
        <pc:chgData name="Bernard Mostert" userId="eb7ea22d-29f7-4c30-a8d9-5deb917a9548" providerId="ADAL" clId="{FBDFD1DD-D111-41A5-9766-DA1ED47C9E13}" dt="2024-02-28T11:06:16.868" v="400" actId="47"/>
        <pc:sldMkLst>
          <pc:docMk/>
          <pc:sldMk cId="2308899535" sldId="335"/>
        </pc:sldMkLst>
      </pc:sldChg>
      <pc:sldChg chg="addSp delSp modSp add mod ord modNotesTx">
        <pc:chgData name="Bernard Mostert" userId="eb7ea22d-29f7-4c30-a8d9-5deb917a9548" providerId="ADAL" clId="{FBDFD1DD-D111-41A5-9766-DA1ED47C9E13}" dt="2024-02-29T13:35:09.882" v="4805" actId="20577"/>
        <pc:sldMkLst>
          <pc:docMk/>
          <pc:sldMk cId="2516063890" sldId="335"/>
        </pc:sldMkLst>
        <pc:spChg chg="del">
          <ac:chgData name="Bernard Mostert" userId="eb7ea22d-29f7-4c30-a8d9-5deb917a9548" providerId="ADAL" clId="{FBDFD1DD-D111-41A5-9766-DA1ED47C9E13}" dt="2024-02-28T11:11:28.703" v="407" actId="478"/>
          <ac:spMkLst>
            <pc:docMk/>
            <pc:sldMk cId="2516063890" sldId="335"/>
            <ac:spMk id="2" creationId="{9ECF3859-8750-D7A7-8396-D216D1B73772}"/>
          </ac:spMkLst>
        </pc:spChg>
        <pc:spChg chg="mod">
          <ac:chgData name="Bernard Mostert" userId="eb7ea22d-29f7-4c30-a8d9-5deb917a9548" providerId="ADAL" clId="{FBDFD1DD-D111-41A5-9766-DA1ED47C9E13}" dt="2024-02-28T11:12:41.736" v="438" actId="20577"/>
          <ac:spMkLst>
            <pc:docMk/>
            <pc:sldMk cId="2516063890" sldId="335"/>
            <ac:spMk id="3" creationId="{489EAEE9-891B-CB6E-D0A0-269861C0E3AD}"/>
          </ac:spMkLst>
        </pc:spChg>
        <pc:grpChg chg="del">
          <ac:chgData name="Bernard Mostert" userId="eb7ea22d-29f7-4c30-a8d9-5deb917a9548" providerId="ADAL" clId="{FBDFD1DD-D111-41A5-9766-DA1ED47C9E13}" dt="2024-02-28T11:11:29.567" v="408" actId="478"/>
          <ac:grpSpMkLst>
            <pc:docMk/>
            <pc:sldMk cId="2516063890" sldId="335"/>
            <ac:grpSpMk id="6" creationId="{90C6AD40-C0C8-2984-E822-A8AB528B2E56}"/>
          </ac:grpSpMkLst>
        </pc:grpChg>
        <pc:picChg chg="add mod modCrop">
          <ac:chgData name="Bernard Mostert" userId="eb7ea22d-29f7-4c30-a8d9-5deb917a9548" providerId="ADAL" clId="{FBDFD1DD-D111-41A5-9766-DA1ED47C9E13}" dt="2024-02-29T11:54:45.376" v="3177" actId="208"/>
          <ac:picMkLst>
            <pc:docMk/>
            <pc:sldMk cId="2516063890" sldId="335"/>
            <ac:picMk id="8" creationId="{957E10EE-BB46-DDBF-C6A4-F60E86E75CA5}"/>
          </ac:picMkLst>
        </pc:picChg>
      </pc:sldChg>
      <pc:sldChg chg="addSp delSp modSp add mod delAnim modAnim modNotesTx">
        <pc:chgData name="Bernard Mostert" userId="eb7ea22d-29f7-4c30-a8d9-5deb917a9548" providerId="ADAL" clId="{FBDFD1DD-D111-41A5-9766-DA1ED47C9E13}" dt="2024-02-29T12:22:27.942" v="3754" actId="20577"/>
        <pc:sldMkLst>
          <pc:docMk/>
          <pc:sldMk cId="2598399144" sldId="336"/>
        </pc:sldMkLst>
        <pc:spChg chg="add del mod">
          <ac:chgData name="Bernard Mostert" userId="eb7ea22d-29f7-4c30-a8d9-5deb917a9548" providerId="ADAL" clId="{FBDFD1DD-D111-41A5-9766-DA1ED47C9E13}" dt="2024-02-29T12:08:24.600" v="3279" actId="478"/>
          <ac:spMkLst>
            <pc:docMk/>
            <pc:sldMk cId="2598399144" sldId="336"/>
            <ac:spMk id="2" creationId="{19D0E057-7112-6190-7A8D-E5AEBED2669E}"/>
          </ac:spMkLst>
        </pc:spChg>
        <pc:spChg chg="mod">
          <ac:chgData name="Bernard Mostert" userId="eb7ea22d-29f7-4c30-a8d9-5deb917a9548" providerId="ADAL" clId="{FBDFD1DD-D111-41A5-9766-DA1ED47C9E13}" dt="2024-02-28T11:33:38.819" v="673" actId="20577"/>
          <ac:spMkLst>
            <pc:docMk/>
            <pc:sldMk cId="2598399144" sldId="336"/>
            <ac:spMk id="3" creationId="{489EAEE9-891B-CB6E-D0A0-269861C0E3AD}"/>
          </ac:spMkLst>
        </pc:spChg>
        <pc:spChg chg="add mod">
          <ac:chgData name="Bernard Mostert" userId="eb7ea22d-29f7-4c30-a8d9-5deb917a9548" providerId="ADAL" clId="{FBDFD1DD-D111-41A5-9766-DA1ED47C9E13}" dt="2024-02-29T12:08:36.484" v="3281" actId="1076"/>
          <ac:spMkLst>
            <pc:docMk/>
            <pc:sldMk cId="2598399144" sldId="336"/>
            <ac:spMk id="11" creationId="{8F58F733-0CC7-F853-7E95-C99CEC6B166C}"/>
          </ac:spMkLst>
        </pc:spChg>
        <pc:picChg chg="add mod">
          <ac:chgData name="Bernard Mostert" userId="eb7ea22d-29f7-4c30-a8d9-5deb917a9548" providerId="ADAL" clId="{FBDFD1DD-D111-41A5-9766-DA1ED47C9E13}" dt="2024-02-29T12:08:32.740" v="3280" actId="1076"/>
          <ac:picMkLst>
            <pc:docMk/>
            <pc:sldMk cId="2598399144" sldId="336"/>
            <ac:picMk id="5" creationId="{2387460E-7034-AB55-FD0B-A6F2ECCE06CC}"/>
          </ac:picMkLst>
        </pc:picChg>
        <pc:picChg chg="add mod">
          <ac:chgData name="Bernard Mostert" userId="eb7ea22d-29f7-4c30-a8d9-5deb917a9548" providerId="ADAL" clId="{FBDFD1DD-D111-41A5-9766-DA1ED47C9E13}" dt="2024-02-29T12:09:12.722" v="3282" actId="1076"/>
          <ac:picMkLst>
            <pc:docMk/>
            <pc:sldMk cId="2598399144" sldId="336"/>
            <ac:picMk id="6" creationId="{10FD703D-C45B-42B5-A884-BE2D66E8ADC1}"/>
          </ac:picMkLst>
        </pc:picChg>
        <pc:picChg chg="add del mod">
          <ac:chgData name="Bernard Mostert" userId="eb7ea22d-29f7-4c30-a8d9-5deb917a9548" providerId="ADAL" clId="{FBDFD1DD-D111-41A5-9766-DA1ED47C9E13}" dt="2024-02-28T12:07:09.669" v="1009" actId="478"/>
          <ac:picMkLst>
            <pc:docMk/>
            <pc:sldMk cId="2598399144" sldId="336"/>
            <ac:picMk id="7" creationId="{A98AEEB8-4DD7-9267-3D77-CB12DD263D3C}"/>
          </ac:picMkLst>
        </pc:picChg>
        <pc:picChg chg="add mod">
          <ac:chgData name="Bernard Mostert" userId="eb7ea22d-29f7-4c30-a8d9-5deb917a9548" providerId="ADAL" clId="{FBDFD1DD-D111-41A5-9766-DA1ED47C9E13}" dt="2024-02-29T12:00:34.084" v="3253" actId="1076"/>
          <ac:picMkLst>
            <pc:docMk/>
            <pc:sldMk cId="2598399144" sldId="336"/>
            <ac:picMk id="7" creationId="{AAD66A53-47FA-B46A-80ED-89CB896C93B3}"/>
          </ac:picMkLst>
        </pc:picChg>
        <pc:picChg chg="del">
          <ac:chgData name="Bernard Mostert" userId="eb7ea22d-29f7-4c30-a8d9-5deb917a9548" providerId="ADAL" clId="{FBDFD1DD-D111-41A5-9766-DA1ED47C9E13}" dt="2024-02-28T11:33:41.279" v="674" actId="478"/>
          <ac:picMkLst>
            <pc:docMk/>
            <pc:sldMk cId="2598399144" sldId="336"/>
            <ac:picMk id="8" creationId="{957E10EE-BB46-DDBF-C6A4-F60E86E75CA5}"/>
          </ac:picMkLst>
        </pc:picChg>
        <pc:picChg chg="add mod">
          <ac:chgData name="Bernard Mostert" userId="eb7ea22d-29f7-4c30-a8d9-5deb917a9548" providerId="ADAL" clId="{FBDFD1DD-D111-41A5-9766-DA1ED47C9E13}" dt="2024-02-28T12:08:27.648" v="1016" actId="1076"/>
          <ac:picMkLst>
            <pc:docMk/>
            <pc:sldMk cId="2598399144" sldId="336"/>
            <ac:picMk id="9" creationId="{E43E6607-2A47-5BCA-3CA3-8D1692388BF9}"/>
          </ac:picMkLst>
        </pc:picChg>
        <pc:picChg chg="add mod">
          <ac:chgData name="Bernard Mostert" userId="eb7ea22d-29f7-4c30-a8d9-5deb917a9548" providerId="ADAL" clId="{FBDFD1DD-D111-41A5-9766-DA1ED47C9E13}" dt="2024-02-29T12:04:38.136" v="3260" actId="1076"/>
          <ac:picMkLst>
            <pc:docMk/>
            <pc:sldMk cId="2598399144" sldId="336"/>
            <ac:picMk id="10" creationId="{F4873D2F-6A6B-1805-A650-56854D63E581}"/>
          </ac:picMkLst>
        </pc:picChg>
        <pc:picChg chg="add del mod">
          <ac:chgData name="Bernard Mostert" userId="eb7ea22d-29f7-4c30-a8d9-5deb917a9548" providerId="ADAL" clId="{FBDFD1DD-D111-41A5-9766-DA1ED47C9E13}" dt="2024-02-29T11:59:47.379" v="3244" actId="478"/>
          <ac:picMkLst>
            <pc:docMk/>
            <pc:sldMk cId="2598399144" sldId="336"/>
            <ac:picMk id="1026" creationId="{4A648B1D-3C15-37B3-6650-A3078532D83B}"/>
          </ac:picMkLst>
        </pc:picChg>
        <pc:picChg chg="add del mod">
          <ac:chgData name="Bernard Mostert" userId="eb7ea22d-29f7-4c30-a8d9-5deb917a9548" providerId="ADAL" clId="{FBDFD1DD-D111-41A5-9766-DA1ED47C9E13}" dt="2024-02-29T12:04:32.352" v="3258" actId="478"/>
          <ac:picMkLst>
            <pc:docMk/>
            <pc:sldMk cId="2598399144" sldId="336"/>
            <ac:picMk id="1027" creationId="{A50ACF32-59C1-28EE-6360-1A2732075DFF}"/>
          </ac:picMkLst>
        </pc:picChg>
      </pc:sldChg>
      <pc:sldChg chg="delSp modSp add mod delAnim modAnim modNotesTx">
        <pc:chgData name="Bernard Mostert" userId="eb7ea22d-29f7-4c30-a8d9-5deb917a9548" providerId="ADAL" clId="{FBDFD1DD-D111-41A5-9766-DA1ED47C9E13}" dt="2024-02-29T12:23:05.243" v="3766" actId="20577"/>
        <pc:sldMkLst>
          <pc:docMk/>
          <pc:sldMk cId="2295098868" sldId="337"/>
        </pc:sldMkLst>
        <pc:spChg chg="del">
          <ac:chgData name="Bernard Mostert" userId="eb7ea22d-29f7-4c30-a8d9-5deb917a9548" providerId="ADAL" clId="{FBDFD1DD-D111-41A5-9766-DA1ED47C9E13}" dt="2024-02-28T12:12:00.837" v="1055" actId="478"/>
          <ac:spMkLst>
            <pc:docMk/>
            <pc:sldMk cId="2295098868" sldId="337"/>
            <ac:spMk id="2" creationId="{19D0E057-7112-6190-7A8D-E5AEBED2669E}"/>
          </ac:spMkLst>
        </pc:spChg>
        <pc:picChg chg="del">
          <ac:chgData name="Bernard Mostert" userId="eb7ea22d-29f7-4c30-a8d9-5deb917a9548" providerId="ADAL" clId="{FBDFD1DD-D111-41A5-9766-DA1ED47C9E13}" dt="2024-02-28T12:11:58.277" v="1053" actId="478"/>
          <ac:picMkLst>
            <pc:docMk/>
            <pc:sldMk cId="2295098868" sldId="337"/>
            <ac:picMk id="5" creationId="{2387460E-7034-AB55-FD0B-A6F2ECCE06CC}"/>
          </ac:picMkLst>
        </pc:picChg>
        <pc:picChg chg="del">
          <ac:chgData name="Bernard Mostert" userId="eb7ea22d-29f7-4c30-a8d9-5deb917a9548" providerId="ADAL" clId="{FBDFD1DD-D111-41A5-9766-DA1ED47C9E13}" dt="2024-02-28T12:11:57.297" v="1052" actId="478"/>
          <ac:picMkLst>
            <pc:docMk/>
            <pc:sldMk cId="2295098868" sldId="337"/>
            <ac:picMk id="6" creationId="{10FD703D-C45B-42B5-A884-BE2D66E8ADC1}"/>
          </ac:picMkLst>
        </pc:picChg>
        <pc:picChg chg="del">
          <ac:chgData name="Bernard Mostert" userId="eb7ea22d-29f7-4c30-a8d9-5deb917a9548" providerId="ADAL" clId="{FBDFD1DD-D111-41A5-9766-DA1ED47C9E13}" dt="2024-02-28T12:11:56.057" v="1051" actId="478"/>
          <ac:picMkLst>
            <pc:docMk/>
            <pc:sldMk cId="2295098868" sldId="337"/>
            <ac:picMk id="9" creationId="{E43E6607-2A47-5BCA-3CA3-8D1692388BF9}"/>
          </ac:picMkLst>
        </pc:picChg>
        <pc:picChg chg="del">
          <ac:chgData name="Bernard Mostert" userId="eb7ea22d-29f7-4c30-a8d9-5deb917a9548" providerId="ADAL" clId="{FBDFD1DD-D111-41A5-9766-DA1ED47C9E13}" dt="2024-02-28T12:11:59.487" v="1054" actId="478"/>
          <ac:picMkLst>
            <pc:docMk/>
            <pc:sldMk cId="2295098868" sldId="337"/>
            <ac:picMk id="1026" creationId="{4A648B1D-3C15-37B3-6650-A3078532D83B}"/>
          </ac:picMkLst>
        </pc:picChg>
        <pc:picChg chg="mod">
          <ac:chgData name="Bernard Mostert" userId="eb7ea22d-29f7-4c30-a8d9-5deb917a9548" providerId="ADAL" clId="{FBDFD1DD-D111-41A5-9766-DA1ED47C9E13}" dt="2024-02-28T12:12:05.322" v="1056" actId="1076"/>
          <ac:picMkLst>
            <pc:docMk/>
            <pc:sldMk cId="2295098868" sldId="337"/>
            <ac:picMk id="1027" creationId="{A50ACF32-59C1-28EE-6360-1A2732075DFF}"/>
          </ac:picMkLst>
        </pc:picChg>
      </pc:sldChg>
      <pc:sldChg chg="addSp delSp modSp add mod setBg modNotesTx">
        <pc:chgData name="Bernard Mostert" userId="eb7ea22d-29f7-4c30-a8d9-5deb917a9548" providerId="ADAL" clId="{FBDFD1DD-D111-41A5-9766-DA1ED47C9E13}" dt="2024-02-29T15:13:08.013" v="5154" actId="20577"/>
        <pc:sldMkLst>
          <pc:docMk/>
          <pc:sldMk cId="3202294565" sldId="338"/>
        </pc:sldMkLst>
        <pc:spChg chg="mod ord">
          <ac:chgData name="Bernard Mostert" userId="eb7ea22d-29f7-4c30-a8d9-5deb917a9548" providerId="ADAL" clId="{FBDFD1DD-D111-41A5-9766-DA1ED47C9E13}" dt="2024-02-29T13:04:21.827" v="4566" actId="1076"/>
          <ac:spMkLst>
            <pc:docMk/>
            <pc:sldMk cId="3202294565" sldId="338"/>
            <ac:spMk id="2" creationId="{9ECF3859-8750-D7A7-8396-D216D1B73772}"/>
          </ac:spMkLst>
        </pc:spChg>
        <pc:spChg chg="mod">
          <ac:chgData name="Bernard Mostert" userId="eb7ea22d-29f7-4c30-a8d9-5deb917a9548" providerId="ADAL" clId="{FBDFD1DD-D111-41A5-9766-DA1ED47C9E13}" dt="2024-02-28T14:50:34.178" v="1406" actId="26606"/>
          <ac:spMkLst>
            <pc:docMk/>
            <pc:sldMk cId="3202294565" sldId="338"/>
            <ac:spMk id="3" creationId="{489EAEE9-891B-CB6E-D0A0-269861C0E3AD}"/>
          </ac:spMkLst>
        </pc:spChg>
        <pc:grpChg chg="del">
          <ac:chgData name="Bernard Mostert" userId="eb7ea22d-29f7-4c30-a8d9-5deb917a9548" providerId="ADAL" clId="{FBDFD1DD-D111-41A5-9766-DA1ED47C9E13}" dt="2024-02-28T14:49:40.149" v="1401" actId="478"/>
          <ac:grpSpMkLst>
            <pc:docMk/>
            <pc:sldMk cId="3202294565" sldId="338"/>
            <ac:grpSpMk id="6" creationId="{90C6AD40-C0C8-2984-E822-A8AB528B2E56}"/>
          </ac:grpSpMkLst>
        </pc:grpChg>
        <pc:picChg chg="add mod">
          <ac:chgData name="Bernard Mostert" userId="eb7ea22d-29f7-4c30-a8d9-5deb917a9548" providerId="ADAL" clId="{FBDFD1DD-D111-41A5-9766-DA1ED47C9E13}" dt="2024-02-28T14:51:02.559" v="1408" actId="1076"/>
          <ac:picMkLst>
            <pc:docMk/>
            <pc:sldMk cId="3202294565" sldId="338"/>
            <ac:picMk id="8" creationId="{B8FB36FC-A9CA-6EB3-6187-0C6C1E1AD720}"/>
          </ac:picMkLst>
        </pc:picChg>
        <pc:cxnChg chg="add del">
          <ac:chgData name="Bernard Mostert" userId="eb7ea22d-29f7-4c30-a8d9-5deb917a9548" providerId="ADAL" clId="{FBDFD1DD-D111-41A5-9766-DA1ED47C9E13}" dt="2024-02-28T14:50:34.178" v="1406" actId="26606"/>
          <ac:cxnSpMkLst>
            <pc:docMk/>
            <pc:sldMk cId="3202294565" sldId="338"/>
            <ac:cxnSpMk id="13" creationId="{1503BFE4-729B-D9D0-C17B-501E6AF1127A}"/>
          </ac:cxnSpMkLst>
        </pc:cxnChg>
      </pc:sldChg>
      <pc:sldChg chg="addSp delSp modSp add mod modAnim modNotesTx">
        <pc:chgData name="Bernard Mostert" userId="eb7ea22d-29f7-4c30-a8d9-5deb917a9548" providerId="ADAL" clId="{FBDFD1DD-D111-41A5-9766-DA1ED47C9E13}" dt="2024-03-01T08:40:38.064" v="6489" actId="20577"/>
        <pc:sldMkLst>
          <pc:docMk/>
          <pc:sldMk cId="2327174836" sldId="339"/>
        </pc:sldMkLst>
        <pc:spChg chg="add del mod">
          <ac:chgData name="Bernard Mostert" userId="eb7ea22d-29f7-4c30-a8d9-5deb917a9548" providerId="ADAL" clId="{FBDFD1DD-D111-41A5-9766-DA1ED47C9E13}" dt="2024-03-01T07:31:52.364" v="5385" actId="478"/>
          <ac:spMkLst>
            <pc:docMk/>
            <pc:sldMk cId="2327174836" sldId="339"/>
            <ac:spMk id="2" creationId="{9ECF3859-8750-D7A7-8396-D216D1B73772}"/>
          </ac:spMkLst>
        </pc:spChg>
        <pc:spChg chg="add mod ord">
          <ac:chgData name="Bernard Mostert" userId="eb7ea22d-29f7-4c30-a8d9-5deb917a9548" providerId="ADAL" clId="{FBDFD1DD-D111-41A5-9766-DA1ED47C9E13}" dt="2024-03-01T08:22:35.900" v="5769" actId="166"/>
          <ac:spMkLst>
            <pc:docMk/>
            <pc:sldMk cId="2327174836" sldId="339"/>
            <ac:spMk id="8" creationId="{5665500C-BD05-E290-E95B-C3A8EAFA97A6}"/>
          </ac:spMkLst>
        </pc:spChg>
        <pc:spChg chg="add mod">
          <ac:chgData name="Bernard Mostert" userId="eb7ea22d-29f7-4c30-a8d9-5deb917a9548" providerId="ADAL" clId="{FBDFD1DD-D111-41A5-9766-DA1ED47C9E13}" dt="2024-03-01T08:21:01.419" v="5754" actId="14100"/>
          <ac:spMkLst>
            <pc:docMk/>
            <pc:sldMk cId="2327174836" sldId="339"/>
            <ac:spMk id="9" creationId="{31C2FFC4-9033-8F81-AB16-4DCAB9203D22}"/>
          </ac:spMkLst>
        </pc:spChg>
        <pc:spChg chg="add mod ord">
          <ac:chgData name="Bernard Mostert" userId="eb7ea22d-29f7-4c30-a8d9-5deb917a9548" providerId="ADAL" clId="{FBDFD1DD-D111-41A5-9766-DA1ED47C9E13}" dt="2024-03-01T08:21:55.721" v="5763" actId="167"/>
          <ac:spMkLst>
            <pc:docMk/>
            <pc:sldMk cId="2327174836" sldId="339"/>
            <ac:spMk id="10" creationId="{ED9B0DDF-599E-9912-D5A2-9F73BA79192D}"/>
          </ac:spMkLst>
        </pc:spChg>
        <pc:spChg chg="add mod">
          <ac:chgData name="Bernard Mostert" userId="eb7ea22d-29f7-4c30-a8d9-5deb917a9548" providerId="ADAL" clId="{FBDFD1DD-D111-41A5-9766-DA1ED47C9E13}" dt="2024-03-01T08:22:29.167" v="5768" actId="1076"/>
          <ac:spMkLst>
            <pc:docMk/>
            <pc:sldMk cId="2327174836" sldId="339"/>
            <ac:spMk id="11" creationId="{67E2993F-9D38-89D4-7C4F-BB42FE58F3C5}"/>
          </ac:spMkLst>
        </pc:spChg>
        <pc:spChg chg="add mod">
          <ac:chgData name="Bernard Mostert" userId="eb7ea22d-29f7-4c30-a8d9-5deb917a9548" providerId="ADAL" clId="{FBDFD1DD-D111-41A5-9766-DA1ED47C9E13}" dt="2024-03-01T08:24:50.757" v="5779" actId="1076"/>
          <ac:spMkLst>
            <pc:docMk/>
            <pc:sldMk cId="2327174836" sldId="339"/>
            <ac:spMk id="12" creationId="{C1E6762D-7F4B-313F-916F-14A69DF7669C}"/>
          </ac:spMkLst>
        </pc:spChg>
        <pc:spChg chg="add mod">
          <ac:chgData name="Bernard Mostert" userId="eb7ea22d-29f7-4c30-a8d9-5deb917a9548" providerId="ADAL" clId="{FBDFD1DD-D111-41A5-9766-DA1ED47C9E13}" dt="2024-03-01T08:25:04.879" v="5782" actId="1076"/>
          <ac:spMkLst>
            <pc:docMk/>
            <pc:sldMk cId="2327174836" sldId="339"/>
            <ac:spMk id="13" creationId="{EA8B3ECC-63BB-6A08-245A-7D0A63D90014}"/>
          </ac:spMkLst>
        </pc:spChg>
        <pc:picChg chg="add mod">
          <ac:chgData name="Bernard Mostert" userId="eb7ea22d-29f7-4c30-a8d9-5deb917a9548" providerId="ADAL" clId="{FBDFD1DD-D111-41A5-9766-DA1ED47C9E13}" dt="2024-03-01T07:34:13.610" v="5399" actId="1076"/>
          <ac:picMkLst>
            <pc:docMk/>
            <pc:sldMk cId="2327174836" sldId="339"/>
            <ac:picMk id="5" creationId="{3B1367D2-F83F-1FDD-F229-B4AD084246E7}"/>
          </ac:picMkLst>
        </pc:picChg>
        <pc:picChg chg="add del mod">
          <ac:chgData name="Bernard Mostert" userId="eb7ea22d-29f7-4c30-a8d9-5deb917a9548" providerId="ADAL" clId="{FBDFD1DD-D111-41A5-9766-DA1ED47C9E13}" dt="2024-03-01T07:34:04.410" v="5397" actId="478"/>
          <ac:picMkLst>
            <pc:docMk/>
            <pc:sldMk cId="2327174836" sldId="339"/>
            <ac:picMk id="7" creationId="{D6A69159-8F50-195F-4170-D1070E48CA68}"/>
          </ac:picMkLst>
        </pc:picChg>
        <pc:picChg chg="del">
          <ac:chgData name="Bernard Mostert" userId="eb7ea22d-29f7-4c30-a8d9-5deb917a9548" providerId="ADAL" clId="{FBDFD1DD-D111-41A5-9766-DA1ED47C9E13}" dt="2024-02-28T15:37:31.585" v="2036" actId="478"/>
          <ac:picMkLst>
            <pc:docMk/>
            <pc:sldMk cId="2327174836" sldId="339"/>
            <ac:picMk id="8" creationId="{B8FB36FC-A9CA-6EB3-6187-0C6C1E1AD720}"/>
          </ac:picMkLst>
        </pc:picChg>
      </pc:sldChg>
      <pc:sldChg chg="addSp delSp modSp add mod delAnim modAnim modNotesTx">
        <pc:chgData name="Bernard Mostert" userId="eb7ea22d-29f7-4c30-a8d9-5deb917a9548" providerId="ADAL" clId="{FBDFD1DD-D111-41A5-9766-DA1ED47C9E13}" dt="2024-03-01T08:39:36.870" v="6395" actId="6549"/>
        <pc:sldMkLst>
          <pc:docMk/>
          <pc:sldMk cId="3945477699" sldId="340"/>
        </pc:sldMkLst>
        <pc:spChg chg="mod">
          <ac:chgData name="Bernard Mostert" userId="eb7ea22d-29f7-4c30-a8d9-5deb917a9548" providerId="ADAL" clId="{FBDFD1DD-D111-41A5-9766-DA1ED47C9E13}" dt="2024-03-01T08:27:08.780" v="5793" actId="20577"/>
          <ac:spMkLst>
            <pc:docMk/>
            <pc:sldMk cId="3945477699" sldId="340"/>
            <ac:spMk id="3" creationId="{489EAEE9-891B-CB6E-D0A0-269861C0E3AD}"/>
          </ac:spMkLst>
        </pc:spChg>
        <pc:spChg chg="add mod">
          <ac:chgData name="Bernard Mostert" userId="eb7ea22d-29f7-4c30-a8d9-5deb917a9548" providerId="ADAL" clId="{FBDFD1DD-D111-41A5-9766-DA1ED47C9E13}" dt="2024-03-01T08:35:42.549" v="6223" actId="2085"/>
          <ac:spMkLst>
            <pc:docMk/>
            <pc:sldMk cId="3945477699" sldId="340"/>
            <ac:spMk id="4" creationId="{172294D4-F83F-79A2-6438-1B851CD8A045}"/>
          </ac:spMkLst>
        </pc:spChg>
        <pc:spChg chg="add mod">
          <ac:chgData name="Bernard Mostert" userId="eb7ea22d-29f7-4c30-a8d9-5deb917a9548" providerId="ADAL" clId="{FBDFD1DD-D111-41A5-9766-DA1ED47C9E13}" dt="2024-03-01T08:36:42.866" v="6228" actId="2085"/>
          <ac:spMkLst>
            <pc:docMk/>
            <pc:sldMk cId="3945477699" sldId="340"/>
            <ac:spMk id="6" creationId="{0FCEF896-9AE9-8B06-2272-CF45765C8A95}"/>
          </ac:spMkLst>
        </pc:spChg>
        <pc:spChg chg="del">
          <ac:chgData name="Bernard Mostert" userId="eb7ea22d-29f7-4c30-a8d9-5deb917a9548" providerId="ADAL" clId="{FBDFD1DD-D111-41A5-9766-DA1ED47C9E13}" dt="2024-03-01T08:27:22.972" v="5795" actId="478"/>
          <ac:spMkLst>
            <pc:docMk/>
            <pc:sldMk cId="3945477699" sldId="340"/>
            <ac:spMk id="8" creationId="{5665500C-BD05-E290-E95B-C3A8EAFA97A6}"/>
          </ac:spMkLst>
        </pc:spChg>
        <pc:spChg chg="mod">
          <ac:chgData name="Bernard Mostert" userId="eb7ea22d-29f7-4c30-a8d9-5deb917a9548" providerId="ADAL" clId="{FBDFD1DD-D111-41A5-9766-DA1ED47C9E13}" dt="2024-03-01T08:31:19.317" v="5798" actId="164"/>
          <ac:spMkLst>
            <pc:docMk/>
            <pc:sldMk cId="3945477699" sldId="340"/>
            <ac:spMk id="9" creationId="{31C2FFC4-9033-8F81-AB16-4DCAB9203D22}"/>
          </ac:spMkLst>
        </pc:spChg>
        <pc:spChg chg="del">
          <ac:chgData name="Bernard Mostert" userId="eb7ea22d-29f7-4c30-a8d9-5deb917a9548" providerId="ADAL" clId="{FBDFD1DD-D111-41A5-9766-DA1ED47C9E13}" dt="2024-03-01T08:27:16.753" v="5794" actId="478"/>
          <ac:spMkLst>
            <pc:docMk/>
            <pc:sldMk cId="3945477699" sldId="340"/>
            <ac:spMk id="10" creationId="{ED9B0DDF-599E-9912-D5A2-9F73BA79192D}"/>
          </ac:spMkLst>
        </pc:spChg>
        <pc:spChg chg="del">
          <ac:chgData name="Bernard Mostert" userId="eb7ea22d-29f7-4c30-a8d9-5deb917a9548" providerId="ADAL" clId="{FBDFD1DD-D111-41A5-9766-DA1ED47C9E13}" dt="2024-03-01T08:30:54.537" v="5797" actId="478"/>
          <ac:spMkLst>
            <pc:docMk/>
            <pc:sldMk cId="3945477699" sldId="340"/>
            <ac:spMk id="11" creationId="{67E2993F-9D38-89D4-7C4F-BB42FE58F3C5}"/>
          </ac:spMkLst>
        </pc:spChg>
        <pc:spChg chg="mod">
          <ac:chgData name="Bernard Mostert" userId="eb7ea22d-29f7-4c30-a8d9-5deb917a9548" providerId="ADAL" clId="{FBDFD1DD-D111-41A5-9766-DA1ED47C9E13}" dt="2024-03-01T08:31:19.317" v="5798" actId="164"/>
          <ac:spMkLst>
            <pc:docMk/>
            <pc:sldMk cId="3945477699" sldId="340"/>
            <ac:spMk id="12" creationId="{C1E6762D-7F4B-313F-916F-14A69DF7669C}"/>
          </ac:spMkLst>
        </pc:spChg>
        <pc:spChg chg="mod">
          <ac:chgData name="Bernard Mostert" userId="eb7ea22d-29f7-4c30-a8d9-5deb917a9548" providerId="ADAL" clId="{FBDFD1DD-D111-41A5-9766-DA1ED47C9E13}" dt="2024-03-01T08:31:19.317" v="5798" actId="164"/>
          <ac:spMkLst>
            <pc:docMk/>
            <pc:sldMk cId="3945477699" sldId="340"/>
            <ac:spMk id="13" creationId="{EA8B3ECC-63BB-6A08-245A-7D0A63D90014}"/>
          </ac:spMkLst>
        </pc:spChg>
        <pc:grpChg chg="add mod">
          <ac:chgData name="Bernard Mostert" userId="eb7ea22d-29f7-4c30-a8d9-5deb917a9548" providerId="ADAL" clId="{FBDFD1DD-D111-41A5-9766-DA1ED47C9E13}" dt="2024-03-01T08:31:19.317" v="5798" actId="164"/>
          <ac:grpSpMkLst>
            <pc:docMk/>
            <pc:sldMk cId="3945477699" sldId="340"/>
            <ac:grpSpMk id="2" creationId="{DB5EA2C1-CA3B-99FC-F903-191899E33AC8}"/>
          </ac:grpSpMkLst>
        </pc:grpChg>
        <pc:picChg chg="mod">
          <ac:chgData name="Bernard Mostert" userId="eb7ea22d-29f7-4c30-a8d9-5deb917a9548" providerId="ADAL" clId="{FBDFD1DD-D111-41A5-9766-DA1ED47C9E13}" dt="2024-03-01T08:31:19.317" v="5798" actId="164"/>
          <ac:picMkLst>
            <pc:docMk/>
            <pc:sldMk cId="3945477699" sldId="340"/>
            <ac:picMk id="5" creationId="{3B1367D2-F83F-1FDD-F229-B4AD084246E7}"/>
          </ac:picMkLst>
        </pc:picChg>
      </pc:sldChg>
      <pc:sldMasterChg chg="add del addSldLayout delSldLayout">
        <pc:chgData name="Bernard Mostert" userId="eb7ea22d-29f7-4c30-a8d9-5deb917a9548" providerId="ADAL" clId="{FBDFD1DD-D111-41A5-9766-DA1ED47C9E13}" dt="2024-02-28T06:41:51.434" v="54" actId="47"/>
        <pc:sldMasterMkLst>
          <pc:docMk/>
          <pc:sldMasterMk cId="1410380589" sldId="2147483648"/>
        </pc:sldMasterMkLst>
        <pc:sldLayoutChg chg="add del">
          <pc:chgData name="Bernard Mostert" userId="eb7ea22d-29f7-4c30-a8d9-5deb917a9548" providerId="ADAL" clId="{FBDFD1DD-D111-41A5-9766-DA1ED47C9E13}" dt="2024-02-28T06:41:51.434" v="54" actId="47"/>
          <pc:sldLayoutMkLst>
            <pc:docMk/>
            <pc:sldMasterMk cId="1410380589" sldId="2147483648"/>
            <pc:sldLayoutMk cId="140841292" sldId="2147483649"/>
          </pc:sldLayoutMkLst>
        </pc:sldLayoutChg>
      </pc:sldMasterChg>
      <pc:sldMasterChg chg="addSldLayout delSldLayout modSldLayout">
        <pc:chgData name="Bernard Mostert" userId="eb7ea22d-29f7-4c30-a8d9-5deb917a9548" providerId="ADAL" clId="{FBDFD1DD-D111-41A5-9766-DA1ED47C9E13}" dt="2024-02-28T06:35:58.458" v="48" actId="478"/>
        <pc:sldMasterMkLst>
          <pc:docMk/>
          <pc:sldMasterMk cId="568121190" sldId="2147483673"/>
        </pc:sldMasterMkLst>
        <pc:sldLayoutChg chg="addSp delSp mod">
          <pc:chgData name="Bernard Mostert" userId="eb7ea22d-29f7-4c30-a8d9-5deb917a9548" providerId="ADAL" clId="{FBDFD1DD-D111-41A5-9766-DA1ED47C9E13}" dt="2024-02-27T11:00:02.736" v="11" actId="478"/>
          <pc:sldLayoutMkLst>
            <pc:docMk/>
            <pc:sldMasterMk cId="568121190" sldId="2147483673"/>
            <pc:sldLayoutMk cId="3371484640" sldId="2147483708"/>
          </pc:sldLayoutMkLst>
          <pc:spChg chg="add del">
            <ac:chgData name="Bernard Mostert" userId="eb7ea22d-29f7-4c30-a8d9-5deb917a9548" providerId="ADAL" clId="{FBDFD1DD-D111-41A5-9766-DA1ED47C9E13}" dt="2024-02-27T11:00:02.736" v="11" actId="478"/>
            <ac:spMkLst>
              <pc:docMk/>
              <pc:sldMasterMk cId="568121190" sldId="2147483673"/>
              <pc:sldLayoutMk cId="3371484640" sldId="2147483708"/>
              <ac:spMk id="5" creationId="{49C2AF35-F17D-EEA2-507B-AC969866E871}"/>
            </ac:spMkLst>
          </pc:spChg>
          <pc:spChg chg="del">
            <ac:chgData name="Bernard Mostert" userId="eb7ea22d-29f7-4c30-a8d9-5deb917a9548" providerId="ADAL" clId="{FBDFD1DD-D111-41A5-9766-DA1ED47C9E13}" dt="2024-02-27T10:59:54.339" v="8" actId="478"/>
            <ac:spMkLst>
              <pc:docMk/>
              <pc:sldMasterMk cId="568121190" sldId="2147483673"/>
              <pc:sldLayoutMk cId="3371484640" sldId="2147483708"/>
              <ac:spMk id="6" creationId="{AF00B101-046F-BE71-206E-E9F4F846E9CA}"/>
            </ac:spMkLst>
          </pc:spChg>
        </pc:sldLayoutChg>
        <pc:sldLayoutChg chg="add del">
          <pc:chgData name="Bernard Mostert" userId="eb7ea22d-29f7-4c30-a8d9-5deb917a9548" providerId="ADAL" clId="{FBDFD1DD-D111-41A5-9766-DA1ED47C9E13}" dt="2024-02-27T11:07:59.747" v="23" actId="47"/>
          <pc:sldLayoutMkLst>
            <pc:docMk/>
            <pc:sldMasterMk cId="568121190" sldId="2147483673"/>
            <pc:sldLayoutMk cId="682745818" sldId="2147483709"/>
          </pc:sldLayoutMkLst>
        </pc:sldLayoutChg>
        <pc:sldLayoutChg chg="delSp mod">
          <pc:chgData name="Bernard Mostert" userId="eb7ea22d-29f7-4c30-a8d9-5deb917a9548" providerId="ADAL" clId="{FBDFD1DD-D111-41A5-9766-DA1ED47C9E13}" dt="2024-02-28T06:35:58.458" v="48" actId="478"/>
          <pc:sldLayoutMkLst>
            <pc:docMk/>
            <pc:sldMasterMk cId="568121190" sldId="2147483673"/>
            <pc:sldLayoutMk cId="3620746651" sldId="2147483709"/>
          </pc:sldLayoutMkLst>
          <pc:grpChg chg="del">
            <ac:chgData name="Bernard Mostert" userId="eb7ea22d-29f7-4c30-a8d9-5deb917a9548" providerId="ADAL" clId="{FBDFD1DD-D111-41A5-9766-DA1ED47C9E13}" dt="2024-02-28T06:35:58.458" v="48" actId="478"/>
            <ac:grpSpMkLst>
              <pc:docMk/>
              <pc:sldMasterMk cId="568121190" sldId="2147483673"/>
              <pc:sldLayoutMk cId="3620746651" sldId="2147483709"/>
              <ac:grpSpMk id="2" creationId="{B95ED64F-D38F-B2F1-0BF1-70168B6B83F3}"/>
            </ac:grpSpMkLst>
          </pc:gr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29/02/2024</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47980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When we look at activities for assets then we can’t exclude the movement of assets.</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asset iEnabler has the functionality to allow the internal movement of assets, not just from specific space to another one, but also between CC codes – or </a:t>
            </a:r>
            <a:r>
              <a:rPr lang="en-US" sz="1800" dirty="0" err="1">
                <a:effectLst/>
                <a:latin typeface="Calibri" panose="020F0502020204030204" pitchFamily="34" charset="0"/>
                <a:ea typeface="Calibri" panose="020F0502020204030204" pitchFamily="34" charset="0"/>
              </a:rPr>
              <a:t>depatments</a:t>
            </a:r>
            <a:r>
              <a:rPr lang="en-US" sz="1800" dirty="0">
                <a:effectLst/>
                <a:latin typeface="Calibri" panose="020F0502020204030204" pitchFamily="34" charset="0"/>
                <a:ea typeface="Calibri" panose="020F0502020204030204" pitchFamily="34" charset="0"/>
              </a:rPr>
              <a:t>.</a:t>
            </a:r>
          </a:p>
          <a:p>
            <a:pPr marL="0" marR="0" lvl="0" indent="0" algn="l" defTabSz="685983"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as well as a request for movement off campus.</a:t>
            </a:r>
            <a:endParaRPr lang="en-ZA"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On the definition of an asset, the person allocated and the person responsible is NB here. </a:t>
            </a:r>
          </a:p>
          <a:p>
            <a:r>
              <a:rPr lang="en-US" sz="1800" dirty="0">
                <a:effectLst/>
                <a:latin typeface="Calibri" panose="020F0502020204030204" pitchFamily="34" charset="0"/>
                <a:ea typeface="Calibri" panose="020F0502020204030204" pitchFamily="34" charset="0"/>
              </a:rPr>
              <a:t>If nothing is allocated here, nothing will show to move, also if there is not a person responsible, know who will approve.</a:t>
            </a:r>
          </a:p>
          <a:p>
            <a:endParaRPr lang="en-US"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11</a:t>
            </a:fld>
            <a:endParaRPr lang="en-GB"/>
          </a:p>
        </p:txBody>
      </p:sp>
    </p:spTree>
    <p:extLst>
      <p:ext uri="{BB962C8B-B14F-4D97-AF65-F5344CB8AC3E}">
        <p14:creationId xmlns:p14="http://schemas.microsoft.com/office/powerpoint/2010/main" val="1564201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rPr>
              <a:t>Let’s look at the menu on AGRAP.</a:t>
            </a:r>
          </a:p>
          <a:p>
            <a:pPr marL="0" marR="0" lvl="0" indent="0" algn="l" defTabSz="685983"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rPr>
              <a:t>I spoke about the reversal of depreciation and the effort that needs to go in there.</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sz="1800" dirty="0">
              <a:effectLst/>
              <a:latin typeface="Calibri" panose="020F0502020204030204" pitchFamily="34" charset="0"/>
              <a:ea typeface="Calibri" panose="020F0502020204030204" pitchFamily="34" charset="0"/>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rPr>
              <a:t>I want to highlight some of the queries we are receiving with the help desk.</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sz="1800" dirty="0">
              <a:effectLst/>
              <a:latin typeface="Calibri" panose="020F0502020204030204" pitchFamily="34" charset="0"/>
              <a:ea typeface="Calibri" panose="020F0502020204030204" pitchFamily="34" charset="0"/>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rPr>
              <a:t>Is the UL still accurate for the assets – before the auditors find out that assets are fully depreciated.</a:t>
            </a:r>
          </a:p>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dirty="0">
                <a:effectLst/>
                <a:latin typeface="Calibri" panose="020F0502020204030204" pitchFamily="34" charset="0"/>
                <a:ea typeface="Calibri" panose="020F0502020204030204" pitchFamily="34" charset="0"/>
              </a:rPr>
              <a:t>The UL file is uploaded via the option on the menu {BATCH-26}</a:t>
            </a:r>
          </a:p>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dirty="0">
                <a:effectLst/>
                <a:latin typeface="Calibri" panose="020F0502020204030204" pitchFamily="34" charset="0"/>
                <a:ea typeface="Calibri" panose="020F0502020204030204" pitchFamily="34" charset="0"/>
              </a:rPr>
              <a:t>There are two options for the UL. One for the existing and one </a:t>
            </a:r>
            <a:r>
              <a:rPr lang="en-ZA" sz="1800">
                <a:effectLst/>
                <a:latin typeface="Calibri" panose="020F0502020204030204" pitchFamily="34" charset="0"/>
                <a:ea typeface="Calibri" panose="020F0502020204030204" pitchFamily="34" charset="0"/>
              </a:rPr>
              <a:t>for the additional</a:t>
            </a:r>
            <a:r>
              <a:rPr lang="en-ZA" sz="1800" dirty="0">
                <a:effectLst/>
                <a:latin typeface="Calibri" panose="020F0502020204030204" pitchFamily="34" charset="0"/>
                <a:ea typeface="Calibri" panose="020F0502020204030204" pitchFamily="34" charset="0"/>
              </a:rPr>
              <a:t>.</a:t>
            </a: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For existing UL update:</a:t>
            </a:r>
          </a:p>
          <a:p>
            <a:pPr marL="628741" marR="0" lvl="1"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The asset can’t have depreciation values</a:t>
            </a:r>
          </a:p>
          <a:p>
            <a:pPr marL="628741" marR="0" lvl="1"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Can’t have a recognised date.</a:t>
            </a: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For additional UL update:</a:t>
            </a:r>
          </a:p>
          <a:p>
            <a:pPr marL="628741" marR="0" lvl="1"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You can’t have depreciation after the “new” start date of your new UL.</a:t>
            </a:r>
          </a:p>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dirty="0">
              <a:effectLst/>
              <a:latin typeface="Calibri" panose="020F0502020204030204" pitchFamily="34" charset="0"/>
              <a:ea typeface="Calibri" panose="020F0502020204030204" pitchFamily="34" charset="0"/>
            </a:endParaRPr>
          </a:p>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dirty="0">
              <a:effectLst/>
              <a:latin typeface="Calibri" panose="020F0502020204030204" pitchFamily="34" charset="0"/>
              <a:ea typeface="Calibri" panose="020F0502020204030204" pitchFamily="34" charset="0"/>
            </a:endParaRP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Impairment of assets and revaluations?</a:t>
            </a: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dirty="0">
              <a:effectLst/>
              <a:latin typeface="Calibri" panose="020F0502020204030204" pitchFamily="34" charset="0"/>
              <a:ea typeface="Calibri" panose="020F0502020204030204" pitchFamily="34" charset="0"/>
            </a:endParaRP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Revaluation of land and buildings?</a:t>
            </a: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dirty="0">
              <a:effectLst/>
              <a:latin typeface="Calibri" panose="020F0502020204030204" pitchFamily="34" charset="0"/>
              <a:ea typeface="Calibri" panose="020F0502020204030204" pitchFamily="34" charset="0"/>
            </a:endParaRPr>
          </a:p>
          <a:p>
            <a:r>
              <a:rPr lang="en-US" sz="1800" dirty="0">
                <a:solidFill>
                  <a:srgbClr val="0070C0"/>
                </a:solidFill>
                <a:effectLst/>
                <a:latin typeface="Calibri" panose="020F0502020204030204" pitchFamily="34" charset="0"/>
                <a:ea typeface="Calibri" panose="020F0502020204030204" pitchFamily="34" charset="0"/>
              </a:rPr>
              <a:t>What about the issue around adding values to an asset like we do every year for NMMU which is capitalizing the maintenance of buildings to a building?</a:t>
            </a:r>
            <a:endParaRPr lang="en-ZA" sz="1800" dirty="0">
              <a:effectLst/>
              <a:latin typeface="Calibri" panose="020F0502020204030204" pitchFamily="34" charset="0"/>
              <a:ea typeface="Calibri" panose="020F0502020204030204" pitchFamily="34" charset="0"/>
            </a:endParaRPr>
          </a:p>
          <a:p>
            <a:endParaRPr lang="en-US" sz="1800" dirty="0">
              <a:solidFill>
                <a:srgbClr val="0070C0"/>
              </a:solidFill>
              <a:effectLst/>
              <a:latin typeface="Calibri" panose="020F0502020204030204" pitchFamily="34" charset="0"/>
              <a:ea typeface="Calibri" panose="020F0502020204030204" pitchFamily="34" charset="0"/>
            </a:endParaRPr>
          </a:p>
          <a:p>
            <a:r>
              <a:rPr lang="en-US" sz="1800" dirty="0">
                <a:solidFill>
                  <a:srgbClr val="0070C0"/>
                </a:solidFill>
                <a:effectLst/>
                <a:latin typeface="Calibri" panose="020F0502020204030204" pitchFamily="34" charset="0"/>
                <a:ea typeface="Calibri" panose="020F0502020204030204" pitchFamily="34" charset="0"/>
              </a:rPr>
              <a:t>Moveable and immovable assets also Land Improvements are addressed in the normal cycle of the asset process? SPCS-3 improvements</a:t>
            </a:r>
            <a:endParaRPr lang="en-ZA" sz="1800" dirty="0">
              <a:effectLst/>
              <a:latin typeface="Calibri" panose="020F0502020204030204" pitchFamily="34" charset="0"/>
              <a:ea typeface="Calibri" panose="020F0502020204030204" pitchFamily="34" charset="0"/>
            </a:endParaRPr>
          </a:p>
          <a:p>
            <a:endParaRPr lang="en-US" sz="1800" dirty="0">
              <a:solidFill>
                <a:srgbClr val="0070C0"/>
              </a:solidFill>
              <a:effectLst/>
              <a:latin typeface="Calibri" panose="020F0502020204030204" pitchFamily="34" charset="0"/>
              <a:ea typeface="Calibri" panose="020F0502020204030204" pitchFamily="34" charset="0"/>
            </a:endParaRPr>
          </a:p>
          <a:p>
            <a:r>
              <a:rPr lang="en-US" sz="1800" dirty="0">
                <a:solidFill>
                  <a:srgbClr val="0070C0"/>
                </a:solidFill>
                <a:effectLst/>
                <a:latin typeface="Calibri" panose="020F0502020204030204" pitchFamily="34" charset="0"/>
                <a:ea typeface="Calibri" panose="020F0502020204030204" pitchFamily="34" charset="0"/>
              </a:rPr>
              <a:t>What about partial write-offs.</a:t>
            </a:r>
            <a:endParaRPr lang="en-ZA" sz="1800" dirty="0">
              <a:effectLst/>
              <a:latin typeface="Calibri" panose="020F0502020204030204" pitchFamily="34" charset="0"/>
              <a:ea typeface="Calibri" panose="020F0502020204030204" pitchFamily="34" charset="0"/>
            </a:endParaRP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12</a:t>
            </a:fld>
            <a:endParaRPr lang="en-GB"/>
          </a:p>
        </p:txBody>
      </p:sp>
    </p:spTree>
    <p:extLst>
      <p:ext uri="{BB962C8B-B14F-4D97-AF65-F5344CB8AC3E}">
        <p14:creationId xmlns:p14="http://schemas.microsoft.com/office/powerpoint/2010/main" val="283673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dirty="0">
                <a:effectLst/>
                <a:latin typeface="Calibri" panose="020F0502020204030204" pitchFamily="34" charset="0"/>
                <a:ea typeface="Calibri" panose="020F0502020204030204" pitchFamily="34" charset="0"/>
              </a:rPr>
              <a:t>Let’s look at the following menu options:</a:t>
            </a: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Updating the recognised date.</a:t>
            </a:r>
          </a:p>
          <a:p>
            <a:pPr marL="628741" marR="0" lvl="1"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Remember you can’t use the option to insert a recognition date if the asset has a date already completed. You can’t make the recognised date null with this option. This option is to help you where you did the bulk assets load and now want to insert a date. The recognised date is used for depreciation purposes.</a:t>
            </a:r>
          </a:p>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dirty="0">
              <a:effectLst/>
              <a:latin typeface="Calibri" panose="020F0502020204030204" pitchFamily="34" charset="0"/>
              <a:ea typeface="Calibri" panose="020F0502020204030204" pitchFamily="34" charset="0"/>
            </a:endParaRP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Update purchase price.</a:t>
            </a:r>
          </a:p>
          <a:p>
            <a:pPr marL="628741" marR="0" lvl="1"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Can only use this if there is NOT a recognised date </a:t>
            </a:r>
          </a:p>
          <a:p>
            <a:pPr marL="628741" marR="0" lvl="1"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Shouldn’t have a UL completed.</a:t>
            </a:r>
          </a:p>
          <a:p>
            <a:pPr marL="628741" marR="0" lvl="1"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rPr>
              <a:t>Shouldn’t have depreciation.</a:t>
            </a:r>
          </a:p>
          <a:p>
            <a:pPr marL="0" marR="0" lvl="0" indent="0" algn="l" defTabSz="6859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dirty="0">
              <a:effectLst/>
              <a:latin typeface="Calibri" panose="020F0502020204030204" pitchFamily="34" charset="0"/>
              <a:ea typeface="Calibri" panose="020F0502020204030204" pitchFamily="34" charset="0"/>
            </a:endParaRPr>
          </a:p>
          <a:p>
            <a:r>
              <a:rPr lang="en-US" sz="1800" dirty="0">
                <a:solidFill>
                  <a:srgbClr val="0070C0"/>
                </a:solidFill>
                <a:effectLst/>
                <a:latin typeface="Calibri" panose="020F0502020204030204" pitchFamily="34" charset="0"/>
                <a:ea typeface="Calibri" panose="020F0502020204030204" pitchFamily="34" charset="0"/>
              </a:rPr>
              <a:t>Moveable and immovable assets also Land Improvements are addressed in the normal cycle of the asset process? SPCS-3 improvements</a:t>
            </a:r>
            <a:endParaRPr lang="en-ZA" sz="1800" dirty="0">
              <a:effectLst/>
              <a:latin typeface="Calibri" panose="020F0502020204030204" pitchFamily="34" charset="0"/>
              <a:ea typeface="Calibri" panose="020F0502020204030204" pitchFamily="34" charset="0"/>
            </a:endParaRPr>
          </a:p>
          <a:p>
            <a:endParaRPr lang="en-US" sz="1800" dirty="0">
              <a:solidFill>
                <a:srgbClr val="0070C0"/>
              </a:solidFill>
              <a:effectLst/>
              <a:latin typeface="Calibri" panose="020F0502020204030204" pitchFamily="34" charset="0"/>
              <a:ea typeface="Calibri" panose="020F0502020204030204" pitchFamily="34" charset="0"/>
            </a:endParaRPr>
          </a:p>
          <a:p>
            <a:r>
              <a:rPr lang="en-US" sz="1800" dirty="0">
                <a:solidFill>
                  <a:srgbClr val="0070C0"/>
                </a:solidFill>
                <a:effectLst/>
                <a:latin typeface="Calibri" panose="020F0502020204030204" pitchFamily="34" charset="0"/>
                <a:ea typeface="Calibri" panose="020F0502020204030204" pitchFamily="34" charset="0"/>
              </a:rPr>
              <a:t>What about partial write-offs.</a:t>
            </a:r>
            <a:endParaRPr lang="en-ZA" sz="1800" dirty="0">
              <a:effectLst/>
              <a:latin typeface="Calibri" panose="020F0502020204030204" pitchFamily="34" charset="0"/>
              <a:ea typeface="Calibri" panose="020F0502020204030204" pitchFamily="34" charset="0"/>
            </a:endParaRPr>
          </a:p>
          <a:p>
            <a:pPr marL="285750" marR="0" lvl="0" indent="-285750"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13</a:t>
            </a:fld>
            <a:endParaRPr lang="en-GB"/>
          </a:p>
        </p:txBody>
      </p:sp>
    </p:spTree>
    <p:extLst>
      <p:ext uri="{BB962C8B-B14F-4D97-AF65-F5344CB8AC3E}">
        <p14:creationId xmlns:p14="http://schemas.microsoft.com/office/powerpoint/2010/main" val="221683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r>
              <a:rPr lang="en-US" sz="1800" dirty="0">
                <a:effectLst/>
                <a:latin typeface="Calibri" panose="020F0502020204030204" pitchFamily="34" charset="0"/>
                <a:ea typeface="Times New Roman" panose="02020603050405020304" pitchFamily="18" charset="0"/>
              </a:rPr>
              <a:t>Asset verification tool with scanner and ability to indicate missing assets and update the condition code of assets with the scanner and software. – we have been reaching out to providers. I can explain the use of an app vs. a scanner.</a:t>
            </a:r>
            <a:endParaRPr lang="en-ZA" sz="1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endParaRPr lang="en-US" sz="1800" dirty="0">
              <a:effectLst/>
              <a:latin typeface="Calibri" panose="020F0502020204030204" pitchFamily="34" charset="0"/>
              <a:ea typeface="Times New Roman" panose="02020603050405020304" pitchFamily="18" charset="0"/>
            </a:endParaRPr>
          </a:p>
          <a:p>
            <a:r>
              <a:rPr lang="en-ZA" dirty="0"/>
              <a:t>How are you currently performing the survey?</a:t>
            </a:r>
          </a:p>
          <a:p>
            <a:pPr marL="171450" indent="-171450">
              <a:buFont typeface="Arial" panose="020B0604020202020204" pitchFamily="34" charset="0"/>
              <a:buChar char="•"/>
            </a:pPr>
            <a:r>
              <a:rPr lang="en-ZA" dirty="0"/>
              <a:t>How often are you doing this?</a:t>
            </a:r>
          </a:p>
          <a:p>
            <a:pPr marL="171450" indent="-171450">
              <a:buFont typeface="Arial" panose="020B0604020202020204" pitchFamily="34" charset="0"/>
              <a:buChar char="•"/>
            </a:pPr>
            <a:r>
              <a:rPr lang="en-ZA" dirty="0"/>
              <a:t>How long does it take to execute?</a:t>
            </a:r>
          </a:p>
          <a:p>
            <a:endParaRPr lang="en-ZA" dirty="0"/>
          </a:p>
          <a:p>
            <a:r>
              <a:rPr lang="en-ZA" dirty="0"/>
              <a:t>Are you using a 3</a:t>
            </a:r>
            <a:r>
              <a:rPr lang="en-ZA" baseline="30000" dirty="0"/>
              <a:t>rd</a:t>
            </a:r>
            <a:r>
              <a:rPr lang="en-ZA" dirty="0"/>
              <a:t> party company to do this?</a:t>
            </a:r>
          </a:p>
          <a:p>
            <a:endParaRPr lang="en-ZA" dirty="0"/>
          </a:p>
          <a:p>
            <a:r>
              <a:rPr lang="en-ZA" dirty="0"/>
              <a:t>How do you manage the assets that are taken off campus?</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ZA" sz="900" dirty="0">
              <a:effectLst/>
              <a:latin typeface="+mn-lt"/>
              <a:ea typeface="+mn-ea"/>
            </a:endParaRPr>
          </a:p>
          <a:p>
            <a:pPr marL="0" marR="0" lvl="0" indent="0" algn="l" defTabSz="685983" rtl="0" eaLnBrk="1" fontAlgn="auto" latinLnBrk="0" hangingPunct="1">
              <a:lnSpc>
                <a:spcPct val="100000"/>
              </a:lnSpc>
              <a:spcBef>
                <a:spcPts val="0"/>
              </a:spcBef>
              <a:spcAft>
                <a:spcPts val="0"/>
              </a:spcAft>
              <a:buClrTx/>
              <a:buSzTx/>
              <a:buFontTx/>
              <a:buNone/>
              <a:tabLst/>
              <a:defRPr/>
            </a:pPr>
            <a:endParaRPr lang="en-ZA" sz="900" dirty="0">
              <a:effectLst/>
              <a:latin typeface="Calibri" panose="020F0502020204030204" pitchFamily="34" charset="0"/>
              <a:ea typeface="Calibri" panose="020F0502020204030204" pitchFamily="34" charset="0"/>
            </a:endParaRPr>
          </a:p>
          <a:p>
            <a:endParaRPr lang="en-ZA"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14</a:t>
            </a:fld>
            <a:endParaRPr lang="en-GB"/>
          </a:p>
        </p:txBody>
      </p:sp>
    </p:spTree>
    <p:extLst>
      <p:ext uri="{BB962C8B-B14F-4D97-AF65-F5344CB8AC3E}">
        <p14:creationId xmlns:p14="http://schemas.microsoft.com/office/powerpoint/2010/main" val="318990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What do we want to give you – in terms of a “scanner”</a:t>
            </a:r>
          </a:p>
          <a:p>
            <a:endParaRPr lang="en-US" sz="1800" dirty="0">
              <a:effectLst/>
              <a:latin typeface="Calibri" panose="020F0502020204030204" pitchFamily="34" charset="0"/>
            </a:endParaRPr>
          </a:p>
          <a:p>
            <a:r>
              <a:rPr lang="en-ZA" sz="1800" dirty="0">
                <a:effectLst/>
                <a:latin typeface="Calibri" panose="020F0502020204030204" pitchFamily="34" charset="0"/>
              </a:rPr>
              <a:t>The company </a:t>
            </a:r>
            <a:r>
              <a:rPr lang="en-ZA" sz="1800" dirty="0" err="1">
                <a:effectLst/>
                <a:latin typeface="Calibri" panose="020F0502020204030204" pitchFamily="34" charset="0"/>
              </a:rPr>
              <a:t>Winjit</a:t>
            </a:r>
            <a:r>
              <a:rPr lang="en-ZA" sz="1800" dirty="0">
                <a:effectLst/>
                <a:latin typeface="Calibri" panose="020F0502020204030204" pitchFamily="34" charset="0"/>
              </a:rPr>
              <a:t> has done some smart campus solutions…</a:t>
            </a:r>
            <a:endParaRPr lang="en-US"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6689AF9-8242-AB4E-BF72-33C723BBC0DB}" type="slidenum">
              <a:rPr lang="en-GB" smtClean="0"/>
              <a:t>15</a:t>
            </a:fld>
            <a:endParaRPr lang="en-GB"/>
          </a:p>
        </p:txBody>
      </p:sp>
    </p:spTree>
    <p:extLst>
      <p:ext uri="{BB962C8B-B14F-4D97-AF65-F5344CB8AC3E}">
        <p14:creationId xmlns:p14="http://schemas.microsoft.com/office/powerpoint/2010/main" val="210281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rPr>
              <a:t> </a:t>
            </a:r>
            <a:r>
              <a:rPr lang="en-ZA" sz="1800" dirty="0">
                <a:effectLst/>
                <a:latin typeface="Calibri" panose="020F0502020204030204" pitchFamily="34" charset="0"/>
                <a:ea typeface="Calibri" panose="020F0502020204030204" pitchFamily="34" charset="0"/>
              </a:rPr>
              <a:t>Bulk assets write-off. Remember that there are prerequisites. TT needs to be defined and linked to the event ‘BW’. Make sure about the posting indicator on the TT definition. </a:t>
            </a:r>
          </a:p>
          <a:p>
            <a:pPr marL="342991" lvl="1" indent="0">
              <a:buFont typeface="Courier New" panose="02070309020205020404" pitchFamily="49" charset="0"/>
              <a:buNone/>
            </a:pPr>
            <a:r>
              <a:rPr lang="en-ZA" sz="1800" dirty="0">
                <a:effectLst/>
                <a:latin typeface="Calibri" panose="020F0502020204030204" pitchFamily="34" charset="0"/>
                <a:ea typeface="Calibri" panose="020F0502020204030204" pitchFamily="34" charset="0"/>
              </a:rPr>
              <a:t>BUT – first, upload the file in {AMNT-10}. Just make sure the settings on your PC are doing a comma-delimited file and NOT semicolon values. Important to look at the processing rules in the manual – or online help.</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16</a:t>
            </a:fld>
            <a:endParaRPr lang="en-GB"/>
          </a:p>
        </p:txBody>
      </p:sp>
    </p:spTree>
    <p:extLst>
      <p:ext uri="{BB962C8B-B14F-4D97-AF65-F5344CB8AC3E}">
        <p14:creationId xmlns:p14="http://schemas.microsoft.com/office/powerpoint/2010/main" val="93218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Let’s start with a basic flow of activities in the asset “cycle”.</a:t>
            </a:r>
          </a:p>
          <a:p>
            <a:endParaRPr lang="en-ZA" dirty="0"/>
          </a:p>
          <a:p>
            <a:r>
              <a:rPr lang="en-ZA" dirty="0"/>
              <a:t>There is a budget process – the budget is loaded and then </a:t>
            </a:r>
          </a:p>
          <a:p>
            <a:r>
              <a:rPr lang="en-ZA" dirty="0"/>
              <a:t>You can start with procurement – where the requests are completed, approvals are done, orders issued…</a:t>
            </a:r>
          </a:p>
          <a:p>
            <a:endParaRPr lang="en-ZA" dirty="0"/>
          </a:p>
          <a:p>
            <a:r>
              <a:rPr lang="en-ZA" dirty="0"/>
              <a:t>Once the goods are delivered you will process a GRV and tag the asset – or put a bar code on it. </a:t>
            </a:r>
          </a:p>
          <a:p>
            <a:endParaRPr lang="en-ZA" dirty="0"/>
          </a:p>
          <a:p>
            <a:r>
              <a:rPr lang="en-ZA" dirty="0"/>
              <a:t>The asset will be recorded in the register with all the details and since you have the invoice (when you received the goods) you will continue with the payment of the invoice.</a:t>
            </a:r>
          </a:p>
        </p:txBody>
      </p:sp>
      <p:sp>
        <p:nvSpPr>
          <p:cNvPr id="4" name="Slide Number Placeholder 3"/>
          <p:cNvSpPr>
            <a:spLocks noGrp="1"/>
          </p:cNvSpPr>
          <p:nvPr>
            <p:ph type="sldNum" sz="quarter" idx="5"/>
          </p:nvPr>
        </p:nvSpPr>
        <p:spPr/>
        <p:txBody>
          <a:bodyPr/>
          <a:lstStyle/>
          <a:p>
            <a:fld id="{86689AF9-8242-AB4E-BF72-33C723BBC0DB}" type="slidenum">
              <a:rPr lang="en-GB" smtClean="0"/>
              <a:t>3</a:t>
            </a:fld>
            <a:endParaRPr lang="en-GB"/>
          </a:p>
        </p:txBody>
      </p:sp>
    </p:spTree>
    <p:extLst>
      <p:ext uri="{BB962C8B-B14F-4D97-AF65-F5344CB8AC3E}">
        <p14:creationId xmlns:p14="http://schemas.microsoft.com/office/powerpoint/2010/main" val="354631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Now if we paint a more colourful picture, we can break all of those activities down to these 4 stages:</a:t>
            </a:r>
          </a:p>
          <a:p>
            <a:endParaRPr lang="en-ZA" dirty="0"/>
          </a:p>
          <a:p>
            <a:pPr marL="228600" indent="-228600">
              <a:buFont typeface="+mj-lt"/>
              <a:buAutoNum type="arabicPeriod"/>
            </a:pPr>
            <a:r>
              <a:rPr lang="en-ZA" dirty="0"/>
              <a:t>Planning – where you will do the budgeting</a:t>
            </a:r>
          </a:p>
          <a:p>
            <a:pPr marL="228600" indent="-228600">
              <a:buFont typeface="+mj-lt"/>
              <a:buAutoNum type="arabicPeriod"/>
            </a:pPr>
            <a:r>
              <a:rPr lang="en-ZA" dirty="0"/>
              <a:t>Acquisition – the procurement process</a:t>
            </a:r>
          </a:p>
          <a:p>
            <a:pPr marL="228600" indent="-228600">
              <a:buFont typeface="+mj-lt"/>
              <a:buAutoNum type="arabicPeriod"/>
            </a:pPr>
            <a:r>
              <a:rPr lang="en-ZA" dirty="0"/>
              <a:t>Use &amp; maintenance – where you now do the recording of the assets, the depreciation and the “general activities” including the asset verification.</a:t>
            </a:r>
          </a:p>
          <a:p>
            <a:pPr marL="228600" indent="-228600">
              <a:buFont typeface="+mj-lt"/>
              <a:buAutoNum type="arabicPeriod"/>
            </a:pPr>
            <a:r>
              <a:rPr lang="en-ZA" dirty="0"/>
              <a:t>Last stage is the disposal – </a:t>
            </a:r>
          </a:p>
          <a:p>
            <a:pPr marL="228600" indent="-228600">
              <a:buFont typeface="+mj-lt"/>
              <a:buAutoNum type="arabicPeriod"/>
            </a:pPr>
            <a:endParaRPr lang="en-ZA" dirty="0"/>
          </a:p>
          <a:p>
            <a:pPr marL="0" indent="0">
              <a:buFont typeface="+mj-lt"/>
              <a:buNone/>
            </a:pPr>
            <a:r>
              <a:rPr lang="en-ZA" dirty="0"/>
              <a:t>I want to use these stages to discuss a little more detail and how the system is assisting you to execute these stages…</a:t>
            </a:r>
          </a:p>
        </p:txBody>
      </p:sp>
      <p:sp>
        <p:nvSpPr>
          <p:cNvPr id="4" name="Slide Number Placeholder 3"/>
          <p:cNvSpPr>
            <a:spLocks noGrp="1"/>
          </p:cNvSpPr>
          <p:nvPr>
            <p:ph type="sldNum" sz="quarter" idx="5"/>
          </p:nvPr>
        </p:nvSpPr>
        <p:spPr/>
        <p:txBody>
          <a:bodyPr/>
          <a:lstStyle/>
          <a:p>
            <a:fld id="{86689AF9-8242-AB4E-BF72-33C723BBC0DB}" type="slidenum">
              <a:rPr lang="en-GB" smtClean="0"/>
              <a:t>4</a:t>
            </a:fld>
            <a:endParaRPr lang="en-GB"/>
          </a:p>
        </p:txBody>
      </p:sp>
    </p:spTree>
    <p:extLst>
      <p:ext uri="{BB962C8B-B14F-4D97-AF65-F5344CB8AC3E}">
        <p14:creationId xmlns:p14="http://schemas.microsoft.com/office/powerpoint/2010/main" val="397476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you process the budget – the practice is to make use of the standard categories. There are 4 system-defined categories.</a:t>
            </a:r>
          </a:p>
          <a:p>
            <a:pPr marL="171450" indent="-171450">
              <a:buFont typeface="Arial" panose="020B0604020202020204" pitchFamily="34" charset="0"/>
              <a:buChar char="•"/>
            </a:pPr>
            <a:r>
              <a:rPr lang="en-ZA" dirty="0"/>
              <a:t>A – for the GLA</a:t>
            </a:r>
          </a:p>
          <a:p>
            <a:pPr marL="171450" indent="-171450">
              <a:buFont typeface="Arial" panose="020B0604020202020204" pitchFamily="34" charset="0"/>
              <a:buChar char="•"/>
            </a:pPr>
            <a:r>
              <a:rPr lang="en-ZA" dirty="0"/>
              <a:t>C – for the CC – BUT pay attention to the account categories that are included… I will get back to this.</a:t>
            </a:r>
          </a:p>
          <a:p>
            <a:pPr marL="171450" indent="-171450">
              <a:buFont typeface="Arial" panose="020B0604020202020204" pitchFamily="34" charset="0"/>
              <a:buChar char="•"/>
            </a:pPr>
            <a:r>
              <a:rPr lang="en-ZA" dirty="0"/>
              <a:t>N – no budget</a:t>
            </a:r>
          </a:p>
          <a:p>
            <a:pPr marL="171450" indent="-171450">
              <a:buFont typeface="Arial" panose="020B0604020202020204" pitchFamily="34" charset="0"/>
              <a:buChar char="•"/>
            </a:pPr>
            <a:r>
              <a:rPr lang="en-ZA" dirty="0"/>
              <a:t>S – Per CC where you exclude the salary accounts.</a:t>
            </a:r>
          </a:p>
          <a:p>
            <a:pPr marL="0" indent="0">
              <a:buFont typeface="Arial" panose="020B0604020202020204" pitchFamily="34" charset="0"/>
              <a:buNone/>
            </a:pPr>
            <a:endParaRPr lang="en-ZA" dirty="0"/>
          </a:p>
          <a:p>
            <a:pPr marL="0" indent="0">
              <a:buFont typeface="Arial" panose="020B0604020202020204" pitchFamily="34" charset="0"/>
              <a:buNone/>
            </a:pPr>
            <a:endParaRPr lang="en-ZA" dirty="0"/>
          </a:p>
          <a:p>
            <a:pPr marL="171450" indent="-171450">
              <a:buFont typeface="Arial" panose="020B0604020202020204" pitchFamily="34" charset="0"/>
              <a:buChar char="•"/>
            </a:pPr>
            <a:r>
              <a:rPr lang="en-ZA" dirty="0"/>
              <a:t>You will remember that the asset categories are from 890 to 899 – that means if you want to set a budget ONLY for the purchasing of assets, you will have to </a:t>
            </a:r>
          </a:p>
          <a:p>
            <a:pPr marL="171450" indent="-171450">
              <a:buFont typeface="Arial" panose="020B0604020202020204" pitchFamily="34" charset="0"/>
              <a:buChar char="•"/>
            </a:pPr>
            <a:r>
              <a:rPr lang="en-ZA" dirty="0"/>
              <a:t>define a NEW budget code and link the account categories to that code.</a:t>
            </a:r>
          </a:p>
        </p:txBody>
      </p:sp>
      <p:sp>
        <p:nvSpPr>
          <p:cNvPr id="4" name="Slide Number Placeholder 3"/>
          <p:cNvSpPr>
            <a:spLocks noGrp="1"/>
          </p:cNvSpPr>
          <p:nvPr>
            <p:ph type="sldNum" sz="quarter" idx="5"/>
          </p:nvPr>
        </p:nvSpPr>
        <p:spPr/>
        <p:txBody>
          <a:bodyPr/>
          <a:lstStyle/>
          <a:p>
            <a:fld id="{86689AF9-8242-AB4E-BF72-33C723BBC0DB}" type="slidenum">
              <a:rPr lang="en-GB" smtClean="0"/>
              <a:t>5</a:t>
            </a:fld>
            <a:endParaRPr lang="en-GB"/>
          </a:p>
        </p:txBody>
      </p:sp>
    </p:spTree>
    <p:extLst>
      <p:ext uri="{BB962C8B-B14F-4D97-AF65-F5344CB8AC3E}">
        <p14:creationId xmlns:p14="http://schemas.microsoft.com/office/powerpoint/2010/main" val="68389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When you process a request in the Finance iEnabler – you can use the asset tick box, This means it will ONLY display the asset accounts.</a:t>
            </a:r>
          </a:p>
          <a:p>
            <a:pPr marL="342900" lvl="0" indent="-342900">
              <a:buFont typeface="Courier New" panose="02070309020205020404" pitchFamily="49" charset="0"/>
              <a:buChar char="o"/>
            </a:pPr>
            <a:endParaRPr lang="en-US" sz="1800" dirty="0">
              <a:effectLst/>
              <a:latin typeface="Calibri" panose="020F0502020204030204" pitchFamily="34" charset="0"/>
              <a:ea typeface="Times New Roman" panose="02020603050405020304" pitchFamily="18" charset="0"/>
            </a:endParaRPr>
          </a:p>
          <a:p>
            <a:pPr marL="0" lvl="0" indent="0">
              <a:buFont typeface="Courier New" panose="02070309020205020404" pitchFamily="49" charset="0"/>
              <a:buNone/>
            </a:pPr>
            <a:r>
              <a:rPr lang="en-US" sz="1800" dirty="0">
                <a:effectLst/>
                <a:latin typeface="Calibri" panose="020F0502020204030204" pitchFamily="34" charset="0"/>
                <a:ea typeface="Times New Roman" panose="02020603050405020304" pitchFamily="18" charset="0"/>
              </a:rPr>
              <a:t>Where you are not using the iEnabler, processing an order – you will see when you right click on the CC definition, viewing the financial item detail, it drills down to the following field.</a:t>
            </a:r>
          </a:p>
          <a:p>
            <a:pPr marL="0" lvl="0" indent="0">
              <a:buFont typeface="Courier New" panose="02070309020205020404" pitchFamily="49" charset="0"/>
              <a:buNone/>
            </a:pPr>
            <a:endParaRPr lang="en-US" sz="1800" dirty="0">
              <a:effectLst/>
              <a:latin typeface="Calibri" panose="020F0502020204030204" pitchFamily="34" charset="0"/>
              <a:ea typeface="Times New Roman" panose="02020603050405020304" pitchFamily="18" charset="0"/>
            </a:endParaRPr>
          </a:p>
          <a:p>
            <a:pPr marL="342900" lvl="0" indent="-342900">
              <a:buFont typeface="Courier New" panose="02070309020205020404" pitchFamily="49" charset="0"/>
              <a:buChar char="o"/>
            </a:pPr>
            <a:r>
              <a:rPr lang="en-ZA" sz="1800" dirty="0">
                <a:effectLst/>
                <a:latin typeface="Calibri" panose="020F0502020204030204" pitchFamily="34" charset="0"/>
                <a:ea typeface="Calibri" panose="020F0502020204030204" pitchFamily="34" charset="0"/>
              </a:rPr>
              <a:t>Where you are processing an invoice and you didn’t indicate it is an asset, remember when inserting the account. You can right-click on the account and select the financial item detail.</a:t>
            </a:r>
          </a:p>
          <a:p>
            <a:pPr marL="342900" lvl="0" indent="-342900">
              <a:buFont typeface="Courier New" panose="02070309020205020404" pitchFamily="49" charset="0"/>
              <a:buChar char="o"/>
            </a:pPr>
            <a:r>
              <a:rPr lang="en-ZA" sz="1800" dirty="0">
                <a:effectLst/>
                <a:latin typeface="Calibri" panose="020F0502020204030204" pitchFamily="34" charset="0"/>
                <a:ea typeface="Calibri" panose="020F0502020204030204" pitchFamily="34" charset="0"/>
              </a:rPr>
              <a:t>That will take you to the financial item detail, where you need to look at the second page where the indicator asks if it is an asset invoice.</a:t>
            </a:r>
          </a:p>
          <a:p>
            <a:pPr marL="342900" lvl="0" indent="-34290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Also remember where you are processing transactions against asset accounts the report in {FMPOR3-6} can provide the information of ONLY asset purchases – this can be used to confirm that the asset is indeed on your asset register.</a:t>
            </a:r>
          </a:p>
          <a:p>
            <a:pPr marL="0" lvl="0" indent="0">
              <a:buFont typeface="Courier New" panose="02070309020205020404" pitchFamily="49" charset="0"/>
              <a:buNone/>
            </a:pPr>
            <a:endParaRPr lang="en-US" sz="1800" dirty="0">
              <a:effectLst/>
              <a:latin typeface="Calibri" panose="020F0502020204030204" pitchFamily="34" charset="0"/>
              <a:ea typeface="Times New Roman" panose="02020603050405020304" pitchFamily="18" charset="0"/>
            </a:endParaRPr>
          </a:p>
          <a:p>
            <a:pPr marL="342900" lvl="0" indent="-34290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This can assist the asset officer of an asset acquisition.</a:t>
            </a:r>
          </a:p>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ZA" sz="1800" dirty="0">
              <a:effectLst/>
              <a:latin typeface="Calibri" panose="020F0502020204030204" pitchFamily="34" charset="0"/>
              <a:ea typeface="Calibri" panose="020F0502020204030204" pitchFamily="34"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a:p>
        </p:txBody>
      </p:sp>
    </p:spTree>
    <p:extLst>
      <p:ext uri="{BB962C8B-B14F-4D97-AF65-F5344CB8AC3E}">
        <p14:creationId xmlns:p14="http://schemas.microsoft.com/office/powerpoint/2010/main" val="230624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ourier New" panose="02070309020205020404" pitchFamily="49" charset="0"/>
              <a:buChar char="o"/>
            </a:pPr>
            <a:endParaRPr lang="en-ZA"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 Are you familiar with the vetting functionality that is available in the PM system? Yes – it can help you with the assets side of things.</a:t>
            </a:r>
          </a:p>
          <a:p>
            <a:pPr marL="285750" indent="-285750">
              <a:buFont typeface="Arial" panose="020B0604020202020204" pitchFamily="34" charset="0"/>
              <a:buChar char="•"/>
            </a:pPr>
            <a:endParaRPr lang="en-US" sz="1800" dirty="0">
              <a:effectLst/>
              <a:latin typeface="Calibri" panose="020F0502020204030204" pitchFamily="34" charset="0"/>
            </a:endParaRPr>
          </a:p>
          <a:p>
            <a:pPr>
              <a:lnSpc>
                <a:spcPct val="107000"/>
              </a:lnSpc>
              <a:spcAft>
                <a:spcPts val="80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Here are the SOD’s relevant SHOULD you decide to utilise this.</a:t>
            </a:r>
          </a:p>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VA and VB are the two most important ones, because.</a:t>
            </a:r>
          </a:p>
          <a:p>
            <a:pPr marL="742950" lvl="1" indent="-285750">
              <a:lnSpc>
                <a:spcPct val="107000"/>
              </a:lnSpc>
              <a:buFont typeface="Courier New" panose="02070309020205020404" pitchFamily="49" charset="0"/>
              <a:buChar char="o"/>
            </a:pPr>
            <a:r>
              <a:rPr lang="en-ZA" sz="1100" dirty="0">
                <a:effectLst/>
                <a:latin typeface="Calibri" panose="020F0502020204030204" pitchFamily="34" charset="0"/>
                <a:ea typeface="Calibri" panose="020F0502020204030204" pitchFamily="34" charset="0"/>
                <a:cs typeface="Times New Roman" panose="02020603050405020304" pitchFamily="18" charset="0"/>
              </a:rPr>
              <a:t>VA will determine if vetting is used.</a:t>
            </a:r>
          </a:p>
          <a:p>
            <a:pPr marL="742950" lvl="1" indent="-285750">
              <a:lnSpc>
                <a:spcPct val="107000"/>
              </a:lnSpc>
              <a:buFont typeface="Courier New" panose="02070309020205020404" pitchFamily="49" charset="0"/>
              <a:buChar char="o"/>
            </a:pPr>
            <a:r>
              <a:rPr lang="en-ZA" sz="1100" dirty="0">
                <a:effectLst/>
                <a:latin typeface="Calibri" panose="020F0502020204030204" pitchFamily="34" charset="0"/>
                <a:ea typeface="Calibri" panose="020F0502020204030204" pitchFamily="34" charset="0"/>
                <a:cs typeface="Times New Roman" panose="02020603050405020304" pitchFamily="18" charset="0"/>
              </a:rPr>
              <a:t>VB will determine when it will be used if it is based on an amount higher than a specified amount.</a:t>
            </a:r>
          </a:p>
          <a:p>
            <a:pPr marL="742950" lvl="1" indent="-285750">
              <a:lnSpc>
                <a:spcPct val="107000"/>
              </a:lnSpc>
              <a:buFont typeface="Courier New" panose="02070309020205020404" pitchFamily="49" charset="0"/>
              <a:buChar char="o"/>
            </a:pPr>
            <a:r>
              <a:rPr lang="en-ZA" sz="1100" dirty="0">
                <a:effectLst/>
                <a:latin typeface="Calibri" panose="020F0502020204030204" pitchFamily="34" charset="0"/>
                <a:ea typeface="Calibri" panose="020F0502020204030204" pitchFamily="34" charset="0"/>
                <a:cs typeface="Times New Roman" panose="02020603050405020304" pitchFamily="18" charset="0"/>
              </a:rPr>
              <a:t>E8 is just an indicator that if the buyer rejects at the vetting stage, a reason will be required.</a:t>
            </a:r>
          </a:p>
          <a:p>
            <a:pPr marL="742950" lvl="1" indent="-285750">
              <a:lnSpc>
                <a:spcPct val="107000"/>
              </a:lnSpc>
              <a:buFont typeface="Courier New" panose="02070309020205020404" pitchFamily="49" charset="0"/>
              <a:buChar char="o"/>
            </a:pPr>
            <a:r>
              <a:rPr lang="en-ZA" sz="1100" dirty="0">
                <a:effectLst/>
                <a:latin typeface="Calibri" panose="020F0502020204030204" pitchFamily="34" charset="0"/>
                <a:ea typeface="Calibri" panose="020F0502020204030204" pitchFamily="34" charset="0"/>
                <a:cs typeface="Times New Roman" panose="02020603050405020304" pitchFamily="18" charset="0"/>
              </a:rPr>
              <a:t>E9 determines that the amounts will be applied to Document level, which means this request, will be on the total of the document and not per GLA level (per line items).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410601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ZA" dirty="0"/>
              <a:t>The top process is the “old” way of doing the “buying” of goods.</a:t>
            </a:r>
          </a:p>
          <a:p>
            <a:pPr marL="0" indent="0">
              <a:buFont typeface="Arial" panose="020B0604020202020204" pitchFamily="34" charset="0"/>
              <a:buNone/>
            </a:pPr>
            <a:endParaRPr lang="en-ZA" dirty="0"/>
          </a:p>
          <a:p>
            <a:pPr marL="285750" indent="-285750">
              <a:buFont typeface="Arial" panose="020B0604020202020204" pitchFamily="34" charset="0"/>
              <a:buChar char="•"/>
            </a:pPr>
            <a:r>
              <a:rPr lang="en-ZA" dirty="0"/>
              <a:t>The bottom is now including the new functionality where you utilise the vetting functionality. Remember this is NOT only for assets…</a:t>
            </a:r>
          </a:p>
          <a:p>
            <a:pPr marL="0" indent="0">
              <a:buFont typeface="Arial" panose="020B0604020202020204" pitchFamily="34" charset="0"/>
              <a:buNone/>
            </a:pPr>
            <a:endParaRPr lang="en-ZA" dirty="0"/>
          </a:p>
          <a:p>
            <a:pPr marL="285750" indent="-285750">
              <a:buFont typeface="Arial" panose="020B0604020202020204" pitchFamily="34" charset="0"/>
              <a:buChar char="•"/>
            </a:pPr>
            <a:r>
              <a:rPr lang="en-ZA" dirty="0"/>
              <a:t>On the iEnabler there is a separate function to allow for the vetting. All of this works with restrictions.</a:t>
            </a:r>
          </a:p>
          <a:p>
            <a:pPr marL="0" indent="0">
              <a:buFont typeface="Arial" panose="020B0604020202020204" pitchFamily="34" charset="0"/>
              <a:buNone/>
            </a:pPr>
            <a:endParaRPr lang="en-ZA" dirty="0"/>
          </a:p>
          <a:p>
            <a:pPr marL="285750" indent="-285750">
              <a:buFont typeface="Arial" panose="020B0604020202020204" pitchFamily="34" charset="0"/>
              <a:buChar char="•"/>
            </a:pPr>
            <a:r>
              <a:rPr lang="en-ZA" dirty="0"/>
              <a:t>On the iEnabler – I told you about that field – here it has an additional function, where it allows for a route to the assets office. They will get a notification that there is a purchase of an asset planned. If they don’t agree it is an asset, they can change that.</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Here is the screen that the finance officer see that does the vetting. Ignore – won’t time out to alternative person.</a:t>
            </a:r>
          </a:p>
          <a:p>
            <a:pPr marL="285750" indent="-285750">
              <a:buFont typeface="Arial" panose="020B0604020202020204" pitchFamily="34" charset="0"/>
              <a:buChar char="•"/>
            </a:pPr>
            <a:endParaRPr lang="en-ZA" dirty="0"/>
          </a:p>
          <a:p>
            <a:pPr marL="0" indent="0">
              <a:buFont typeface="Arial" panose="020B0604020202020204" pitchFamily="34" charset="0"/>
              <a:buNone/>
            </a:pP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a:p>
        </p:txBody>
      </p:sp>
    </p:spTree>
    <p:extLst>
      <p:ext uri="{BB962C8B-B14F-4D97-AF65-F5344CB8AC3E}">
        <p14:creationId xmlns:p14="http://schemas.microsoft.com/office/powerpoint/2010/main" val="110088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ZA" dirty="0"/>
          </a:p>
          <a:p>
            <a:pPr marL="0" indent="0">
              <a:buFont typeface="Arial" panose="020B0604020202020204" pitchFamily="34" charset="0"/>
              <a:buNone/>
            </a:pPr>
            <a:r>
              <a:rPr lang="en-ZA" dirty="0"/>
              <a:t>Let’s re-cap. Once the vetting was done, assets agree it is assets, the approvers can continue, before the order is processed.</a:t>
            </a:r>
          </a:p>
          <a:p>
            <a:pPr marL="0" indent="0">
              <a:buFont typeface="Arial" panose="020B0604020202020204" pitchFamily="34" charset="0"/>
              <a:buNone/>
            </a:pPr>
            <a:endParaRPr lang="en-ZA" dirty="0"/>
          </a:p>
          <a:p>
            <a:pPr marL="0" indent="0">
              <a:buFont typeface="Arial" panose="020B0604020202020204" pitchFamily="34" charset="0"/>
              <a:buNone/>
            </a:pPr>
            <a:r>
              <a:rPr lang="en-ZA" dirty="0"/>
              <a:t>Result is, the correct account is used, while the asset officer is aware if there are assets purchased, also not leaving out the tagging of the assets.</a:t>
            </a:r>
          </a:p>
        </p:txBody>
      </p:sp>
      <p:sp>
        <p:nvSpPr>
          <p:cNvPr id="4" name="Slide Number Placeholder 3"/>
          <p:cNvSpPr>
            <a:spLocks noGrp="1"/>
          </p:cNvSpPr>
          <p:nvPr>
            <p:ph type="sldNum" sz="quarter" idx="5"/>
          </p:nvPr>
        </p:nvSpPr>
        <p:spPr/>
        <p:txBody>
          <a:bodyPr/>
          <a:lstStyle/>
          <a:p>
            <a:fld id="{86689AF9-8242-AB4E-BF72-33C723BBC0DB}" type="slidenum">
              <a:rPr lang="en-GB" smtClean="0"/>
              <a:t>9</a:t>
            </a:fld>
            <a:endParaRPr lang="en-GB"/>
          </a:p>
        </p:txBody>
      </p:sp>
    </p:spTree>
    <p:extLst>
      <p:ext uri="{BB962C8B-B14F-4D97-AF65-F5344CB8AC3E}">
        <p14:creationId xmlns:p14="http://schemas.microsoft.com/office/powerpoint/2010/main" val="150736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r>
              <a:rPr lang="en-US" sz="1800" dirty="0">
                <a:effectLst/>
                <a:latin typeface="Calibri" panose="020F0502020204030204" pitchFamily="34" charset="0"/>
                <a:ea typeface="Times New Roman" panose="02020603050405020304" pitchFamily="18" charset="0"/>
              </a:rPr>
              <a:t>We allow you to load assets in bulk… but AOPS-12 is where the assets have the same type, category and location.</a:t>
            </a:r>
          </a:p>
          <a:p>
            <a:pPr marL="0" lvl="0" indent="0">
              <a:buFont typeface="Courier New" panose="02070309020205020404" pitchFamily="49" charset="0"/>
              <a:buNone/>
            </a:pPr>
            <a:r>
              <a:rPr lang="en-US" sz="1800" dirty="0">
                <a:effectLst/>
                <a:latin typeface="Calibri" panose="020F0502020204030204" pitchFamily="34" charset="0"/>
                <a:ea typeface="Times New Roman" panose="02020603050405020304" pitchFamily="18" charset="0"/>
              </a:rPr>
              <a:t>We are Uploading different assets with different attributes using a CSV file. </a:t>
            </a:r>
            <a:r>
              <a:rPr lang="en-US" sz="1800" dirty="0">
                <a:effectLst/>
                <a:latin typeface="Calibri" panose="020F0502020204030204" pitchFamily="34" charset="0"/>
                <a:ea typeface="Calibri" panose="020F0502020204030204" pitchFamily="34" charset="0"/>
              </a:rPr>
              <a:t>We are busy with the development of loading different assets. Please understand that this is complicated, as we need to consider a number of things. Remember we allow you to load any data in specific fields, so we need to think about the impact when other things are then done.</a:t>
            </a:r>
            <a:endParaRPr lang="en-ZA" sz="1800" dirty="0">
              <a:effectLst/>
              <a:latin typeface="Calibri" panose="020F0502020204030204" pitchFamily="34" charset="0"/>
              <a:ea typeface="Calibri" panose="020F0502020204030204" pitchFamily="34" charset="0"/>
            </a:endParaRPr>
          </a:p>
          <a:p>
            <a:pPr marL="0" lvl="0" indent="0">
              <a:buFont typeface="Courier New" panose="02070309020205020404" pitchFamily="49" charset="0"/>
              <a:buNone/>
            </a:pPr>
            <a:endParaRPr lang="en-US" sz="1800" dirty="0">
              <a:effectLst/>
              <a:latin typeface="Calibri" panose="020F0502020204030204" pitchFamily="34" charset="0"/>
              <a:ea typeface="Times New Roman" panose="02020603050405020304" pitchFamily="18" charset="0"/>
            </a:endParaRPr>
          </a:p>
          <a:p>
            <a:pPr marL="342900" lvl="0" indent="-34290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The recommendation is to perform depreciation monthly. I know some of you do it at the end of the year, but do it every month, when you are also reconciling the asset register with the GL.</a:t>
            </a:r>
          </a:p>
          <a:p>
            <a:pPr marL="342900" lvl="0" indent="-34290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The depreciation calculation is done on days – including the leap year day, not looking at months – Excel formulas sometimes differ.</a:t>
            </a:r>
          </a:p>
          <a:p>
            <a:pPr marL="342991" lvl="1" indent="0">
              <a:buFont typeface="Courier New" panose="02070309020205020404" pitchFamily="49" charset="0"/>
              <a:buNone/>
            </a:pPr>
            <a:r>
              <a:rPr lang="en-US" sz="1800" dirty="0">
                <a:effectLst/>
                <a:latin typeface="Calibri" panose="020F0502020204030204" pitchFamily="34" charset="0"/>
                <a:ea typeface="Times New Roman" panose="02020603050405020304" pitchFamily="18" charset="0"/>
              </a:rPr>
              <a:t>Talking about depreciation… AGRAP-1 Reversal of Depreciation – We are in the process of making changes to the program. W</a:t>
            </a:r>
            <a:r>
              <a:rPr lang="en-US" sz="1800" dirty="0">
                <a:solidFill>
                  <a:srgbClr val="00B0F0"/>
                </a:solidFill>
                <a:effectLst/>
                <a:latin typeface="Calibri" panose="020F0502020204030204" pitchFamily="34" charset="0"/>
                <a:ea typeface="Times New Roman" panose="02020603050405020304" pitchFamily="18" charset="0"/>
              </a:rPr>
              <a:t>e write the depreciation per year and cycle on the subsystem. When we load, we should also look at the year and cycle of take on. So when we reverse if the date chosen is &lt; or = year and cycle of take on we reverse everything and then re-calculate with our rules.</a:t>
            </a:r>
            <a:endParaRPr lang="en-US" sz="1800" dirty="0">
              <a:effectLst/>
              <a:latin typeface="Calibri" panose="020F0502020204030204" pitchFamily="34" charset="0"/>
              <a:ea typeface="Times New Roman" panose="02020603050405020304" pitchFamily="18" charset="0"/>
            </a:endParaRPr>
          </a:p>
          <a:p>
            <a:pPr marL="0" lvl="0" indent="0">
              <a:buFont typeface="Courier New" panose="02070309020205020404" pitchFamily="49" charset="0"/>
              <a:buNone/>
            </a:pPr>
            <a:endParaRPr lang="en-US" sz="1800" dirty="0">
              <a:effectLst/>
              <a:latin typeface="Calibri" panose="020F0502020204030204" pitchFamily="34" charset="0"/>
              <a:ea typeface="Times New Roman" panose="02020603050405020304" pitchFamily="18" charset="0"/>
            </a:endParaRPr>
          </a:p>
          <a:p>
            <a:pPr marL="0" lvl="0" indent="0">
              <a:buFont typeface="Courier New" panose="02070309020205020404" pitchFamily="49" charset="0"/>
              <a:buNone/>
            </a:pPr>
            <a:r>
              <a:rPr lang="en-US" sz="1800" dirty="0">
                <a:effectLst/>
                <a:latin typeface="Calibri" panose="020F0502020204030204" pitchFamily="34" charset="0"/>
                <a:ea typeface="Times New Roman" panose="02020603050405020304" pitchFamily="18" charset="0"/>
              </a:rPr>
              <a:t>For the reconciliation - </a:t>
            </a:r>
            <a:r>
              <a:rPr lang="en-US" sz="1800" dirty="0">
                <a:effectLst/>
                <a:latin typeface="Calibri" panose="020F0502020204030204" pitchFamily="34" charset="0"/>
                <a:ea typeface="Calibri" panose="020F0502020204030204" pitchFamily="34" charset="0"/>
              </a:rPr>
              <a:t>Remember that you can’t do a TT recon – you do an account recon…</a:t>
            </a:r>
          </a:p>
          <a:p>
            <a:pPr marL="0" lvl="0" indent="0">
              <a:buFont typeface="Courier New" panose="02070309020205020404" pitchFamily="49" charset="0"/>
              <a:buNone/>
            </a:pPr>
            <a:r>
              <a:rPr lang="en-US" sz="1800" dirty="0">
                <a:effectLst/>
                <a:latin typeface="Calibri" panose="020F0502020204030204" pitchFamily="34" charset="0"/>
                <a:ea typeface="Calibri" panose="020F0502020204030204" pitchFamily="34" charset="0"/>
              </a:rPr>
              <a:t>For those who battle with that, </a:t>
            </a:r>
            <a:r>
              <a:rPr lang="en-US" sz="1800" dirty="0">
                <a:effectLst/>
                <a:latin typeface="Calibri" panose="020F0502020204030204" pitchFamily="34" charset="0"/>
                <a:ea typeface="Times New Roman" panose="02020603050405020304" pitchFamily="18" charset="0"/>
              </a:rPr>
              <a:t>We have partnered with </a:t>
            </a:r>
            <a:r>
              <a:rPr lang="en-US" sz="1800" dirty="0" err="1">
                <a:effectLst/>
                <a:latin typeface="Calibri" panose="020F0502020204030204" pitchFamily="34" charset="0"/>
                <a:ea typeface="Times New Roman" panose="02020603050405020304" pitchFamily="18" charset="0"/>
              </a:rPr>
              <a:t>Caseware</a:t>
            </a:r>
            <a:r>
              <a:rPr lang="en-US" sz="1800" dirty="0">
                <a:effectLst/>
                <a:latin typeface="Calibri" panose="020F0502020204030204" pitchFamily="34" charset="0"/>
                <a:ea typeface="Times New Roman" panose="02020603050405020304" pitchFamily="18" charset="0"/>
              </a:rPr>
              <a:t> and they have a product called IDEA. The tool allows you to analyze data from the Integrator system. We are working closely with the </a:t>
            </a:r>
            <a:r>
              <a:rPr lang="en-US" sz="1800" dirty="0" err="1">
                <a:effectLst/>
                <a:latin typeface="Calibri" panose="020F0502020204030204" pitchFamily="34" charset="0"/>
                <a:ea typeface="Times New Roman" panose="02020603050405020304" pitchFamily="18" charset="0"/>
              </a:rPr>
              <a:t>Caseware</a:t>
            </a:r>
            <a:r>
              <a:rPr lang="en-US" sz="1800" dirty="0">
                <a:effectLst/>
                <a:latin typeface="Calibri" panose="020F0502020204030204" pitchFamily="34" charset="0"/>
                <a:ea typeface="Times New Roman" panose="02020603050405020304" pitchFamily="18" charset="0"/>
              </a:rPr>
              <a:t> colleagues and we have been communicating with them on the data and understanding the relationship of data in the various tables. Please attend session 39 to see what they can also do.</a:t>
            </a:r>
            <a:endParaRPr lang="en-ZA" sz="1800" dirty="0">
              <a:effectLst/>
              <a:latin typeface="Calibri" panose="020F0502020204030204" pitchFamily="34" charset="0"/>
              <a:ea typeface="Calibri" panose="020F0502020204030204" pitchFamily="34" charset="0"/>
            </a:endParaRPr>
          </a:p>
          <a:p>
            <a:pPr marL="0" lvl="0" indent="0">
              <a:buFont typeface="Courier New" panose="02070309020205020404" pitchFamily="49" charset="0"/>
              <a:buNone/>
            </a:pPr>
            <a:endParaRPr lang="en-US" sz="1800" dirty="0">
              <a:effectLst/>
              <a:latin typeface="Calibri" panose="020F0502020204030204" pitchFamily="34" charset="0"/>
              <a:ea typeface="Times New Roman" panose="02020603050405020304" pitchFamily="18" charset="0"/>
            </a:endParaRPr>
          </a:p>
          <a:p>
            <a:pPr marL="342900" lvl="0" indent="-34290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 Some clients have requested that they should be able to upload certain fields on AOPS e.g. person responsible, person allocated, ownership codes, Cost </a:t>
            </a:r>
            <a:r>
              <a:rPr lang="en-US" sz="1800" dirty="0" err="1">
                <a:effectLst/>
                <a:latin typeface="Calibri" panose="020F0502020204030204" pitchFamily="34" charset="0"/>
                <a:ea typeface="Times New Roman" panose="02020603050405020304" pitchFamily="18" charset="0"/>
              </a:rPr>
              <a:t>centre</a:t>
            </a:r>
            <a:r>
              <a:rPr lang="en-US" sz="1800" dirty="0">
                <a:effectLst/>
                <a:latin typeface="Calibri" panose="020F0502020204030204" pitchFamily="34" charset="0"/>
                <a:ea typeface="Times New Roman" panose="02020603050405020304" pitchFamily="18" charset="0"/>
              </a:rPr>
              <a:t> and account codes for Capital, Depreciation and Accumulated depreciation and Remarks – is this a general feeling among the colleagues here? What are the rules?</a:t>
            </a:r>
            <a:endParaRPr lang="en-ZA" sz="1800" dirty="0">
              <a:effectLst/>
              <a:latin typeface="Calibri" panose="020F0502020204030204" pitchFamily="34" charset="0"/>
              <a:ea typeface="Calibri" panose="020F0502020204030204" pitchFamily="34" charset="0"/>
            </a:endParaRPr>
          </a:p>
          <a:p>
            <a:pPr marL="0" lvl="0" indent="0">
              <a:buFont typeface="Courier New" panose="02070309020205020404" pitchFamily="49" charset="0"/>
              <a:buNone/>
            </a:pPr>
            <a:endParaRPr lang="en-US" sz="1800" dirty="0">
              <a:effectLst/>
              <a:latin typeface="Calibri" panose="020F0502020204030204" pitchFamily="34" charset="0"/>
              <a:ea typeface="Times New Roman" panose="02020603050405020304" pitchFamily="18" charset="0"/>
            </a:endParaRPr>
          </a:p>
          <a:p>
            <a:pPr marL="342900" lvl="0" indent="-34290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Can the system use a percentage value for residual value, instead of a number? What is the feeling? </a:t>
            </a:r>
            <a:endParaRPr lang="en-ZA" sz="1800" dirty="0">
              <a:effectLst/>
              <a:latin typeface="Calibri" panose="020F0502020204030204" pitchFamily="34" charset="0"/>
              <a:ea typeface="Calibri" panose="020F0502020204030204" pitchFamily="34" charset="0"/>
            </a:endParaRPr>
          </a:p>
          <a:p>
            <a:pPr marL="0" lvl="0" indent="0">
              <a:buFont typeface="Courier New" panose="02070309020205020404" pitchFamily="49" charset="0"/>
              <a:buNone/>
            </a:pPr>
            <a:endParaRPr lang="en-US" sz="1800" dirty="0">
              <a:effectLst/>
              <a:latin typeface="Calibri" panose="020F0502020204030204" pitchFamily="34"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10</a:t>
            </a:fld>
            <a:endParaRPr lang="en-GB"/>
          </a:p>
        </p:txBody>
      </p:sp>
    </p:spTree>
    <p:extLst>
      <p:ext uri="{BB962C8B-B14F-4D97-AF65-F5344CB8AC3E}">
        <p14:creationId xmlns:p14="http://schemas.microsoft.com/office/powerpoint/2010/main" val="87103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37148464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31DB7D51-FCBF-530C-3B66-FF6091BA35DC}"/>
              </a:ext>
            </a:extLst>
          </p:cNvPr>
          <p:cNvSpPr>
            <a:spLocks noGrp="1"/>
          </p:cNvSpPr>
          <p:nvPr>
            <p:ph type="title"/>
          </p:nvPr>
        </p:nvSpPr>
        <p:spPr>
          <a:xfrm>
            <a:off x="303213" y="307975"/>
            <a:ext cx="6665912" cy="969963"/>
          </a:xfrm>
        </p:spPr>
        <p:txBody>
          <a:bodyPr/>
          <a:lstStyle>
            <a:lvl1pPr>
              <a:defRPr>
                <a:solidFill>
                  <a:schemeClr val="tx2"/>
                </a:solidFill>
              </a:defRPr>
            </a:lvl1pPr>
          </a:lstStyle>
          <a:p>
            <a:r>
              <a:rPr lang="en-GB" dirty="0"/>
              <a:t>Click to edit Master title style</a:t>
            </a:r>
          </a:p>
        </p:txBody>
      </p:sp>
    </p:spTree>
    <p:extLst>
      <p:ext uri="{BB962C8B-B14F-4D97-AF65-F5344CB8AC3E}">
        <p14:creationId xmlns:p14="http://schemas.microsoft.com/office/powerpoint/2010/main" val="3620746651"/>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4754564"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2595562"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3257550"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6234112"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1857374"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2525713" y="1741596"/>
            <a:ext cx="1849435"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4754564"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p:nvPr>
        </p:nvSpPr>
        <p:spPr>
          <a:xfrm>
            <a:off x="6983416"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image" Target="../media/image6.sv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5.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3.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6.sv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5.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337137" y="102425"/>
            <a:ext cx="695326" cy="45196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725369"/>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64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725369"/>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768945" y="10642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708" r:id="rId7"/>
    <p:sldLayoutId id="2147483681" r:id="rId8"/>
    <p:sldLayoutId id="2147483682" r:id="rId9"/>
    <p:sldLayoutId id="2147483683" r:id="rId10"/>
    <p:sldLayoutId id="214748370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726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microsoft.com/office/2007/relationships/hdphoto" Target="../media/hdphoto4.wdp"/><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F3B7AD-0116-EA00-7D28-DA29D91FAF95}"/>
              </a:ext>
            </a:extLst>
          </p:cNvPr>
          <p:cNvSpPr>
            <a:spLocks noGrp="1"/>
          </p:cNvSpPr>
          <p:nvPr>
            <p:ph type="title"/>
          </p:nvPr>
        </p:nvSpPr>
        <p:spPr>
          <a:xfrm>
            <a:off x="258318" y="1662597"/>
            <a:ext cx="8680965" cy="1752549"/>
          </a:xfrm>
          <a:effectLst>
            <a:outerShdw blurRad="50800" dist="38100" dir="2700000" algn="tl" rotWithShape="0">
              <a:prstClr val="black">
                <a:alpha val="40000"/>
              </a:prstClr>
            </a:outerShdw>
          </a:effectLst>
        </p:spPr>
        <p:txBody>
          <a:bodyPr/>
          <a:lstStyle/>
          <a:p>
            <a:r>
              <a:rPr lang="en-US" sz="4400" dirty="0">
                <a:solidFill>
                  <a:schemeClr val="bg1"/>
                </a:solidFill>
              </a:rPr>
              <a:t>Strategic Asset Management: Best Practices in Higher Education</a:t>
            </a:r>
            <a:endParaRPr lang="en-GB" sz="4400" dirty="0"/>
          </a:p>
        </p:txBody>
      </p:sp>
      <p:sp>
        <p:nvSpPr>
          <p:cNvPr id="15" name="Text Placeholder 14">
            <a:extLst>
              <a:ext uri="{FF2B5EF4-FFF2-40B4-BE49-F238E27FC236}">
                <a16:creationId xmlns:a16="http://schemas.microsoft.com/office/drawing/2014/main" id="{5D915FD3-826B-4638-FBDB-18379D2A368C}"/>
              </a:ext>
            </a:extLst>
          </p:cNvPr>
          <p:cNvSpPr>
            <a:spLocks noGrp="1"/>
          </p:cNvSpPr>
          <p:nvPr>
            <p:ph type="body" sz="quarter" idx="11"/>
          </p:nvPr>
        </p:nvSpPr>
        <p:spPr>
          <a:xfrm>
            <a:off x="306085" y="3499313"/>
            <a:ext cx="6568324" cy="642938"/>
          </a:xfrm>
          <a:effectLst>
            <a:outerShdw blurRad="50800" dist="38100" dir="2700000" algn="tl" rotWithShape="0">
              <a:prstClr val="black">
                <a:alpha val="40000"/>
              </a:prstClr>
            </a:outerShdw>
          </a:effectLst>
        </p:spPr>
        <p:txBody>
          <a:bodyPr/>
          <a:lstStyle/>
          <a:p>
            <a:pPr defTabSz="914400">
              <a:lnSpc>
                <a:spcPct val="90000"/>
              </a:lnSpc>
              <a:spcBef>
                <a:spcPts val="0"/>
              </a:spcBef>
              <a:spcAft>
                <a:spcPts val="600"/>
              </a:spcAft>
            </a:pPr>
            <a:r>
              <a:rPr lang="en-US" sz="1800" dirty="0">
                <a:solidFill>
                  <a:srgbClr val="FFFFFF"/>
                </a:solidFill>
              </a:rPr>
              <a:t>Session 38</a:t>
            </a:r>
          </a:p>
          <a:p>
            <a:pPr defTabSz="914400">
              <a:lnSpc>
                <a:spcPct val="90000"/>
              </a:lnSpc>
              <a:spcBef>
                <a:spcPts val="0"/>
              </a:spcBef>
              <a:spcAft>
                <a:spcPts val="600"/>
              </a:spcAft>
            </a:pPr>
            <a:r>
              <a:rPr lang="en-US" sz="1600" dirty="0">
                <a:solidFill>
                  <a:srgbClr val="FFFFFF"/>
                </a:solidFill>
              </a:rPr>
              <a:t>Presented by Bernard Mostert</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8981"/>
            <a:ext cx="6665912" cy="517160"/>
          </a:xfrm>
        </p:spPr>
        <p:txBody>
          <a:bodyPr/>
          <a:lstStyle/>
          <a:p>
            <a:r>
              <a:rPr lang="en-GB" sz="2400"/>
              <a:t>Use and Maintenance</a:t>
            </a:r>
            <a:endParaRPr lang="en-GB" sz="2400" dirty="0"/>
          </a:p>
        </p:txBody>
      </p:sp>
      <p:sp>
        <p:nvSpPr>
          <p:cNvPr id="2" name="TextBox 1">
            <a:extLst>
              <a:ext uri="{FF2B5EF4-FFF2-40B4-BE49-F238E27FC236}">
                <a16:creationId xmlns:a16="http://schemas.microsoft.com/office/drawing/2014/main" id="{9ECF3859-8750-D7A7-8396-D216D1B73772}"/>
              </a:ext>
            </a:extLst>
          </p:cNvPr>
          <p:cNvSpPr txBox="1"/>
          <p:nvPr/>
        </p:nvSpPr>
        <p:spPr>
          <a:xfrm>
            <a:off x="265471" y="771390"/>
            <a:ext cx="8288594" cy="37888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Create assets in bulk – {AOPS-12}</a:t>
            </a:r>
          </a:p>
          <a:p>
            <a:pPr marL="742950" lvl="1" indent="-285750">
              <a:lnSpc>
                <a:spcPct val="150000"/>
              </a:lnSpc>
              <a:buFont typeface="Courier New" panose="02070309020205020404" pitchFamily="49" charset="0"/>
              <a:buChar char="o"/>
            </a:pPr>
            <a:r>
              <a:rPr lang="en-ZA" dirty="0"/>
              <a:t>Same vs. Variety</a:t>
            </a:r>
          </a:p>
          <a:p>
            <a:pPr marL="285750" indent="-285750">
              <a:lnSpc>
                <a:spcPct val="150000"/>
              </a:lnSpc>
              <a:buFont typeface="Arial" panose="020B0604020202020204" pitchFamily="34" charset="0"/>
              <a:buChar char="•"/>
            </a:pPr>
            <a:r>
              <a:rPr lang="en-ZA" dirty="0"/>
              <a:t>Calculation of depreciation</a:t>
            </a:r>
          </a:p>
          <a:p>
            <a:pPr marL="742950" lvl="1" indent="-285750">
              <a:lnSpc>
                <a:spcPct val="150000"/>
              </a:lnSpc>
              <a:buFont typeface="Courier New" panose="02070309020205020404" pitchFamily="49" charset="0"/>
              <a:buChar char="o"/>
            </a:pPr>
            <a:r>
              <a:rPr lang="en-ZA" dirty="0"/>
              <a:t>Reversal of depreciation</a:t>
            </a:r>
          </a:p>
          <a:p>
            <a:pPr marL="285750" indent="-285750">
              <a:lnSpc>
                <a:spcPct val="150000"/>
              </a:lnSpc>
              <a:buFont typeface="Arial" panose="020B0604020202020204" pitchFamily="34" charset="0"/>
              <a:buChar char="•"/>
            </a:pPr>
            <a:r>
              <a:rPr lang="en-ZA" dirty="0"/>
              <a:t>Reconciliation of assets</a:t>
            </a:r>
          </a:p>
          <a:p>
            <a:pPr marL="285750" indent="-285750">
              <a:lnSpc>
                <a:spcPct val="150000"/>
              </a:lnSpc>
              <a:buFont typeface="Arial" panose="020B0604020202020204" pitchFamily="34" charset="0"/>
              <a:buChar char="•"/>
            </a:pPr>
            <a:r>
              <a:rPr lang="en-ZA" dirty="0"/>
              <a:t>Updating specific fields/values?</a:t>
            </a:r>
          </a:p>
          <a:p>
            <a:pPr marL="285750" indent="-285750">
              <a:lnSpc>
                <a:spcPct val="150000"/>
              </a:lnSpc>
              <a:buFont typeface="Arial" panose="020B0604020202020204" pitchFamily="34" charset="0"/>
              <a:buChar char="•"/>
            </a:pPr>
            <a:r>
              <a:rPr lang="en-ZA" dirty="0"/>
              <a:t>Residual values?</a:t>
            </a:r>
          </a:p>
          <a:p>
            <a:pPr marL="285750" indent="-285750">
              <a:lnSpc>
                <a:spcPct val="150000"/>
              </a:lnSpc>
              <a:buFont typeface="Arial" panose="020B0604020202020204" pitchFamily="34" charset="0"/>
              <a:buChar char="•"/>
            </a:pPr>
            <a:endParaRPr lang="en-ZA" dirty="0"/>
          </a:p>
          <a:p>
            <a:pPr marL="742950" lvl="1" indent="-285750">
              <a:lnSpc>
                <a:spcPct val="150000"/>
              </a:lnSpc>
              <a:buFont typeface="Courier New" panose="02070309020205020404" pitchFamily="49" charset="0"/>
              <a:buChar char="o"/>
            </a:pPr>
            <a:endParaRPr lang="en-ZA" dirty="0"/>
          </a:p>
        </p:txBody>
      </p:sp>
      <p:grpSp>
        <p:nvGrpSpPr>
          <p:cNvPr id="6" name="Group 5">
            <a:extLst>
              <a:ext uri="{FF2B5EF4-FFF2-40B4-BE49-F238E27FC236}">
                <a16:creationId xmlns:a16="http://schemas.microsoft.com/office/drawing/2014/main" id="{90C6AD40-C0C8-2984-E822-A8AB528B2E56}"/>
              </a:ext>
            </a:extLst>
          </p:cNvPr>
          <p:cNvGrpSpPr/>
          <p:nvPr/>
        </p:nvGrpSpPr>
        <p:grpSpPr>
          <a:xfrm>
            <a:off x="4171836" y="2323043"/>
            <a:ext cx="4972164" cy="2329538"/>
            <a:chOff x="4083346" y="2213860"/>
            <a:chExt cx="4972164" cy="2329538"/>
          </a:xfrm>
        </p:grpSpPr>
        <p:pic>
          <p:nvPicPr>
            <p:cNvPr id="5" name="Picture 4" descr="A person drawing a drawing on a glass board&#10;&#10;Description automatically generated">
              <a:extLst>
                <a:ext uri="{FF2B5EF4-FFF2-40B4-BE49-F238E27FC236}">
                  <a16:creationId xmlns:a16="http://schemas.microsoft.com/office/drawing/2014/main" id="{87CDE6A7-C6D5-F45F-CD5A-6FDE4C50842F}"/>
                </a:ext>
              </a:extLst>
            </p:cNvPr>
            <p:cNvPicPr>
              <a:picLocks noChangeAspect="1"/>
            </p:cNvPicPr>
            <p:nvPr/>
          </p:nvPicPr>
          <p:blipFill>
            <a:blip r:embed="rId3"/>
            <a:stretch>
              <a:fillRect/>
            </a:stretch>
          </p:blipFill>
          <p:spPr>
            <a:xfrm>
              <a:off x="4083346" y="2213860"/>
              <a:ext cx="4706693" cy="2329538"/>
            </a:xfrm>
            <a:prstGeom prst="rect">
              <a:avLst/>
            </a:prstGeom>
          </p:spPr>
        </p:pic>
        <p:sp>
          <p:nvSpPr>
            <p:cNvPr id="4" name="TextBox 3">
              <a:extLst>
                <a:ext uri="{FF2B5EF4-FFF2-40B4-BE49-F238E27FC236}">
                  <a16:creationId xmlns:a16="http://schemas.microsoft.com/office/drawing/2014/main" id="{A838B477-AF77-0AF2-9099-035E26B6279A}"/>
                </a:ext>
              </a:extLst>
            </p:cNvPr>
            <p:cNvSpPr txBox="1"/>
            <p:nvPr/>
          </p:nvSpPr>
          <p:spPr>
            <a:xfrm>
              <a:off x="5525729" y="4358732"/>
              <a:ext cx="3529781" cy="184666"/>
            </a:xfrm>
            <a:prstGeom prst="rect">
              <a:avLst/>
            </a:prstGeom>
            <a:noFill/>
          </p:spPr>
          <p:txBody>
            <a:bodyPr wrap="square" rtlCol="0">
              <a:spAutoFit/>
            </a:bodyPr>
            <a:lstStyle/>
            <a:p>
              <a:r>
                <a:rPr lang="en-ZA" sz="600" dirty="0">
                  <a:solidFill>
                    <a:schemeClr val="accent3"/>
                  </a:solidFill>
                </a:rPr>
                <a:t>https://imtech.imt.fr/en/2019/11/15/servitization-of-products-towards-a-value-creating-economy/</a:t>
              </a:r>
            </a:p>
          </p:txBody>
        </p:sp>
      </p:grpSp>
    </p:spTree>
    <p:extLst>
      <p:ext uri="{BB962C8B-B14F-4D97-AF65-F5344CB8AC3E}">
        <p14:creationId xmlns:p14="http://schemas.microsoft.com/office/powerpoint/2010/main" val="30817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8981"/>
            <a:ext cx="6665912" cy="517160"/>
          </a:xfrm>
        </p:spPr>
        <p:txBody>
          <a:bodyPr/>
          <a:lstStyle/>
          <a:p>
            <a:r>
              <a:rPr lang="en-GB" sz="2400" dirty="0"/>
              <a:t>Use and Maintenance - continue</a:t>
            </a:r>
          </a:p>
        </p:txBody>
      </p:sp>
      <p:sp>
        <p:nvSpPr>
          <p:cNvPr id="2" name="TextBox 1">
            <a:extLst>
              <a:ext uri="{FF2B5EF4-FFF2-40B4-BE49-F238E27FC236}">
                <a16:creationId xmlns:a16="http://schemas.microsoft.com/office/drawing/2014/main" id="{9ECF3859-8750-D7A7-8396-D216D1B73772}"/>
              </a:ext>
            </a:extLst>
          </p:cNvPr>
          <p:cNvSpPr txBox="1"/>
          <p:nvPr/>
        </p:nvSpPr>
        <p:spPr>
          <a:xfrm>
            <a:off x="266130" y="827139"/>
            <a:ext cx="3707051" cy="21268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On the asset iEnabler</a:t>
            </a:r>
          </a:p>
          <a:p>
            <a:pPr marL="742950" lvl="1" indent="-285750">
              <a:lnSpc>
                <a:spcPct val="150000"/>
              </a:lnSpc>
              <a:buFont typeface="Courier New" panose="02070309020205020404" pitchFamily="49" charset="0"/>
              <a:buChar char="o"/>
            </a:pPr>
            <a:r>
              <a:rPr lang="en-ZA" dirty="0"/>
              <a:t>Movement of assets</a:t>
            </a:r>
          </a:p>
          <a:p>
            <a:pPr marL="742950" lvl="1" indent="-285750">
              <a:lnSpc>
                <a:spcPct val="150000"/>
              </a:lnSpc>
              <a:buFont typeface="Courier New" panose="02070309020205020404" pitchFamily="49" charset="0"/>
              <a:buChar char="o"/>
            </a:pPr>
            <a:r>
              <a:rPr lang="en-ZA" dirty="0"/>
              <a:t>Assets off campus</a:t>
            </a:r>
          </a:p>
          <a:p>
            <a:pPr marL="285750" indent="-285750">
              <a:lnSpc>
                <a:spcPct val="150000"/>
              </a:lnSpc>
              <a:buFont typeface="Arial" panose="020B0604020202020204" pitchFamily="34" charset="0"/>
              <a:buChar char="•"/>
            </a:pPr>
            <a:endParaRPr lang="en-ZA" dirty="0"/>
          </a:p>
          <a:p>
            <a:pPr marL="742950" lvl="1" indent="-285750">
              <a:lnSpc>
                <a:spcPct val="150000"/>
              </a:lnSpc>
              <a:buFont typeface="Courier New" panose="02070309020205020404" pitchFamily="49" charset="0"/>
              <a:buChar char="o"/>
            </a:pPr>
            <a:endParaRPr lang="en-ZA" dirty="0"/>
          </a:p>
        </p:txBody>
      </p:sp>
      <p:pic>
        <p:nvPicPr>
          <p:cNvPr id="8" name="Picture 7">
            <a:extLst>
              <a:ext uri="{FF2B5EF4-FFF2-40B4-BE49-F238E27FC236}">
                <a16:creationId xmlns:a16="http://schemas.microsoft.com/office/drawing/2014/main" id="{B8FB36FC-A9CA-6EB3-6187-0C6C1E1AD720}"/>
              </a:ext>
            </a:extLst>
          </p:cNvPr>
          <p:cNvPicPr>
            <a:picLocks noChangeAspect="1"/>
          </p:cNvPicPr>
          <p:nvPr/>
        </p:nvPicPr>
        <p:blipFill>
          <a:blip r:embed="rId3"/>
          <a:stretch>
            <a:fillRect/>
          </a:stretch>
        </p:blipFill>
        <p:spPr>
          <a:xfrm>
            <a:off x="5465192" y="388143"/>
            <a:ext cx="2933700" cy="4371975"/>
          </a:xfrm>
          <a:prstGeom prst="rect">
            <a:avLst/>
          </a:prstGeom>
          <a:ln>
            <a:solidFill>
              <a:srgbClr val="5A2F92"/>
            </a:solidFill>
          </a:ln>
        </p:spPr>
      </p:pic>
    </p:spTree>
    <p:extLst>
      <p:ext uri="{BB962C8B-B14F-4D97-AF65-F5344CB8AC3E}">
        <p14:creationId xmlns:p14="http://schemas.microsoft.com/office/powerpoint/2010/main" val="320229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8981"/>
            <a:ext cx="6665912" cy="517160"/>
          </a:xfrm>
        </p:spPr>
        <p:txBody>
          <a:bodyPr/>
          <a:lstStyle/>
          <a:p>
            <a:r>
              <a:rPr lang="en-GB" sz="2400" dirty="0"/>
              <a:t>Use and Maintenance - continue</a:t>
            </a:r>
          </a:p>
        </p:txBody>
      </p:sp>
      <p:pic>
        <p:nvPicPr>
          <p:cNvPr id="5" name="Picture 4">
            <a:extLst>
              <a:ext uri="{FF2B5EF4-FFF2-40B4-BE49-F238E27FC236}">
                <a16:creationId xmlns:a16="http://schemas.microsoft.com/office/drawing/2014/main" id="{3B1367D2-F83F-1FDD-F229-B4AD084246E7}"/>
              </a:ext>
            </a:extLst>
          </p:cNvPr>
          <p:cNvPicPr>
            <a:picLocks noChangeAspect="1"/>
          </p:cNvPicPr>
          <p:nvPr/>
        </p:nvPicPr>
        <p:blipFill>
          <a:blip r:embed="rId3"/>
          <a:stretch>
            <a:fillRect/>
          </a:stretch>
        </p:blipFill>
        <p:spPr>
          <a:xfrm>
            <a:off x="849992" y="1337001"/>
            <a:ext cx="7444016" cy="2474259"/>
          </a:xfrm>
          <a:prstGeom prst="rect">
            <a:avLst/>
          </a:prstGeom>
          <a:ln>
            <a:solidFill>
              <a:schemeClr val="accent1"/>
            </a:solidFill>
          </a:ln>
        </p:spPr>
      </p:pic>
      <p:sp>
        <p:nvSpPr>
          <p:cNvPr id="9" name="Rectangle 8">
            <a:extLst>
              <a:ext uri="{FF2B5EF4-FFF2-40B4-BE49-F238E27FC236}">
                <a16:creationId xmlns:a16="http://schemas.microsoft.com/office/drawing/2014/main" id="{31C2FFC4-9033-8F81-AB16-4DCAB9203D22}"/>
              </a:ext>
            </a:extLst>
          </p:cNvPr>
          <p:cNvSpPr/>
          <p:nvPr/>
        </p:nvSpPr>
        <p:spPr>
          <a:xfrm>
            <a:off x="849992" y="1808017"/>
            <a:ext cx="7444016" cy="259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ED9B0DDF-599E-9912-D5A2-9F73BA79192D}"/>
              </a:ext>
            </a:extLst>
          </p:cNvPr>
          <p:cNvSpPr/>
          <p:nvPr/>
        </p:nvSpPr>
        <p:spPr>
          <a:xfrm>
            <a:off x="849992" y="2314357"/>
            <a:ext cx="7444016" cy="937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67E2993F-9D38-89D4-7C4F-BB42FE58F3C5}"/>
              </a:ext>
            </a:extLst>
          </p:cNvPr>
          <p:cNvSpPr/>
          <p:nvPr/>
        </p:nvSpPr>
        <p:spPr>
          <a:xfrm>
            <a:off x="849992" y="3464266"/>
            <a:ext cx="7444016" cy="259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Curved Right 7">
            <a:extLst>
              <a:ext uri="{FF2B5EF4-FFF2-40B4-BE49-F238E27FC236}">
                <a16:creationId xmlns:a16="http://schemas.microsoft.com/office/drawing/2014/main" id="{5665500C-BD05-E290-E95B-C3A8EAFA97A6}"/>
              </a:ext>
            </a:extLst>
          </p:cNvPr>
          <p:cNvSpPr/>
          <p:nvPr/>
        </p:nvSpPr>
        <p:spPr>
          <a:xfrm>
            <a:off x="2462645" y="2067791"/>
            <a:ext cx="987137" cy="1569027"/>
          </a:xfrm>
          <a:prstGeom prst="curvedRightArrow">
            <a:avLst>
              <a:gd name="adj1" fmla="val 18649"/>
              <a:gd name="adj2" fmla="val 48950"/>
              <a:gd name="adj3" fmla="val 25000"/>
            </a:avLst>
          </a:prstGeom>
          <a:solidFill>
            <a:srgbClr val="A6CE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2" name="Rectangle 11">
            <a:extLst>
              <a:ext uri="{FF2B5EF4-FFF2-40B4-BE49-F238E27FC236}">
                <a16:creationId xmlns:a16="http://schemas.microsoft.com/office/drawing/2014/main" id="{C1E6762D-7F4B-313F-916F-14A69DF7669C}"/>
              </a:ext>
            </a:extLst>
          </p:cNvPr>
          <p:cNvSpPr/>
          <p:nvPr/>
        </p:nvSpPr>
        <p:spPr>
          <a:xfrm>
            <a:off x="849992" y="2061187"/>
            <a:ext cx="7444016" cy="259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EA8B3ECC-63BB-6A08-245A-7D0A63D90014}"/>
              </a:ext>
            </a:extLst>
          </p:cNvPr>
          <p:cNvSpPr/>
          <p:nvPr/>
        </p:nvSpPr>
        <p:spPr>
          <a:xfrm>
            <a:off x="849992" y="3252993"/>
            <a:ext cx="7444016" cy="259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271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8" grpId="0" animBg="1"/>
      <p:bldP spid="8" grpId="1"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8981"/>
            <a:ext cx="6665912" cy="517160"/>
          </a:xfrm>
        </p:spPr>
        <p:txBody>
          <a:bodyPr/>
          <a:lstStyle/>
          <a:p>
            <a:r>
              <a:rPr lang="en-GB" sz="2400" dirty="0"/>
              <a:t>Use and Maintenance – continue {AGRAP}</a:t>
            </a:r>
          </a:p>
        </p:txBody>
      </p:sp>
      <p:grpSp>
        <p:nvGrpSpPr>
          <p:cNvPr id="2" name="Group 1">
            <a:extLst>
              <a:ext uri="{FF2B5EF4-FFF2-40B4-BE49-F238E27FC236}">
                <a16:creationId xmlns:a16="http://schemas.microsoft.com/office/drawing/2014/main" id="{DB5EA2C1-CA3B-99FC-F903-191899E33AC8}"/>
              </a:ext>
            </a:extLst>
          </p:cNvPr>
          <p:cNvGrpSpPr/>
          <p:nvPr/>
        </p:nvGrpSpPr>
        <p:grpSpPr>
          <a:xfrm>
            <a:off x="849992" y="1337001"/>
            <a:ext cx="7444016" cy="2474259"/>
            <a:chOff x="849992" y="1337001"/>
            <a:chExt cx="7444016" cy="2474259"/>
          </a:xfrm>
        </p:grpSpPr>
        <p:pic>
          <p:nvPicPr>
            <p:cNvPr id="5" name="Picture 4">
              <a:extLst>
                <a:ext uri="{FF2B5EF4-FFF2-40B4-BE49-F238E27FC236}">
                  <a16:creationId xmlns:a16="http://schemas.microsoft.com/office/drawing/2014/main" id="{3B1367D2-F83F-1FDD-F229-B4AD084246E7}"/>
                </a:ext>
              </a:extLst>
            </p:cNvPr>
            <p:cNvPicPr>
              <a:picLocks noChangeAspect="1"/>
            </p:cNvPicPr>
            <p:nvPr/>
          </p:nvPicPr>
          <p:blipFill>
            <a:blip r:embed="rId3"/>
            <a:stretch>
              <a:fillRect/>
            </a:stretch>
          </p:blipFill>
          <p:spPr>
            <a:xfrm>
              <a:off x="849992" y="1337001"/>
              <a:ext cx="7444016" cy="2474259"/>
            </a:xfrm>
            <a:prstGeom prst="rect">
              <a:avLst/>
            </a:prstGeom>
            <a:ln>
              <a:solidFill>
                <a:schemeClr val="accent1"/>
              </a:solidFill>
            </a:ln>
          </p:spPr>
        </p:pic>
        <p:sp>
          <p:nvSpPr>
            <p:cNvPr id="9" name="Rectangle 8">
              <a:extLst>
                <a:ext uri="{FF2B5EF4-FFF2-40B4-BE49-F238E27FC236}">
                  <a16:creationId xmlns:a16="http://schemas.microsoft.com/office/drawing/2014/main" id="{31C2FFC4-9033-8F81-AB16-4DCAB9203D22}"/>
                </a:ext>
              </a:extLst>
            </p:cNvPr>
            <p:cNvSpPr/>
            <p:nvPr/>
          </p:nvSpPr>
          <p:spPr>
            <a:xfrm>
              <a:off x="849992" y="1808017"/>
              <a:ext cx="7444016" cy="259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C1E6762D-7F4B-313F-916F-14A69DF7669C}"/>
                </a:ext>
              </a:extLst>
            </p:cNvPr>
            <p:cNvSpPr/>
            <p:nvPr/>
          </p:nvSpPr>
          <p:spPr>
            <a:xfrm>
              <a:off x="849992" y="2061187"/>
              <a:ext cx="7444016" cy="259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EA8B3ECC-63BB-6A08-245A-7D0A63D90014}"/>
                </a:ext>
              </a:extLst>
            </p:cNvPr>
            <p:cNvSpPr/>
            <p:nvPr/>
          </p:nvSpPr>
          <p:spPr>
            <a:xfrm>
              <a:off x="849992" y="3252993"/>
              <a:ext cx="7444016" cy="259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 name="Rectangle 3">
            <a:extLst>
              <a:ext uri="{FF2B5EF4-FFF2-40B4-BE49-F238E27FC236}">
                <a16:creationId xmlns:a16="http://schemas.microsoft.com/office/drawing/2014/main" id="{172294D4-F83F-79A2-6438-1B851CD8A045}"/>
              </a:ext>
            </a:extLst>
          </p:cNvPr>
          <p:cNvSpPr/>
          <p:nvPr/>
        </p:nvSpPr>
        <p:spPr>
          <a:xfrm>
            <a:off x="914400" y="2743200"/>
            <a:ext cx="7128164" cy="10079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0FCEF896-9AE9-8B06-2272-CF45765C8A95}"/>
              </a:ext>
            </a:extLst>
          </p:cNvPr>
          <p:cNvSpPr/>
          <p:nvPr/>
        </p:nvSpPr>
        <p:spPr>
          <a:xfrm>
            <a:off x="914400" y="2320960"/>
            <a:ext cx="7128164" cy="259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454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8981"/>
            <a:ext cx="6665912" cy="527171"/>
          </a:xfrm>
        </p:spPr>
        <p:txBody>
          <a:bodyPr/>
          <a:lstStyle/>
          <a:p>
            <a:r>
              <a:rPr lang="en-GB" sz="2400" dirty="0"/>
              <a:t>Use and Maintenance - continue</a:t>
            </a:r>
          </a:p>
        </p:txBody>
      </p:sp>
      <p:sp>
        <p:nvSpPr>
          <p:cNvPr id="2" name="TextBox 1">
            <a:extLst>
              <a:ext uri="{FF2B5EF4-FFF2-40B4-BE49-F238E27FC236}">
                <a16:creationId xmlns:a16="http://schemas.microsoft.com/office/drawing/2014/main" id="{9ECF3859-8750-D7A7-8396-D216D1B73772}"/>
              </a:ext>
            </a:extLst>
          </p:cNvPr>
          <p:cNvSpPr txBox="1"/>
          <p:nvPr/>
        </p:nvSpPr>
        <p:spPr>
          <a:xfrm>
            <a:off x="353961" y="1170039"/>
            <a:ext cx="8288594" cy="17113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Asset survey or asset verification</a:t>
            </a:r>
          </a:p>
          <a:p>
            <a:pPr marL="285750" indent="-285750">
              <a:lnSpc>
                <a:spcPct val="150000"/>
              </a:lnSpc>
              <a:buFont typeface="Arial" panose="020B0604020202020204" pitchFamily="34" charset="0"/>
              <a:buChar char="•"/>
            </a:pPr>
            <a:r>
              <a:rPr lang="en-ZA" dirty="0"/>
              <a:t>Scanner vs. mobile phone application</a:t>
            </a:r>
          </a:p>
          <a:p>
            <a:pPr marL="285750" indent="-285750">
              <a:lnSpc>
                <a:spcPct val="150000"/>
              </a:lnSpc>
              <a:buFont typeface="Arial" panose="020B0604020202020204" pitchFamily="34" charset="0"/>
              <a:buChar char="•"/>
            </a:pPr>
            <a:endParaRPr lang="en-ZA" dirty="0"/>
          </a:p>
          <a:p>
            <a:pPr marL="742950" lvl="1" indent="-285750">
              <a:lnSpc>
                <a:spcPct val="150000"/>
              </a:lnSpc>
              <a:buFont typeface="Courier New" panose="02070309020205020404" pitchFamily="49" charset="0"/>
              <a:buChar char="o"/>
            </a:pPr>
            <a:endParaRPr lang="en-ZA" dirty="0"/>
          </a:p>
        </p:txBody>
      </p:sp>
      <p:grpSp>
        <p:nvGrpSpPr>
          <p:cNvPr id="5" name="Group 4">
            <a:extLst>
              <a:ext uri="{FF2B5EF4-FFF2-40B4-BE49-F238E27FC236}">
                <a16:creationId xmlns:a16="http://schemas.microsoft.com/office/drawing/2014/main" id="{998788C5-2590-EA93-14FE-6A268383DA6D}"/>
              </a:ext>
            </a:extLst>
          </p:cNvPr>
          <p:cNvGrpSpPr/>
          <p:nvPr/>
        </p:nvGrpSpPr>
        <p:grpSpPr>
          <a:xfrm>
            <a:off x="4463346" y="1034635"/>
            <a:ext cx="4444979" cy="3935172"/>
            <a:chOff x="4463346" y="1034635"/>
            <a:chExt cx="4444979" cy="3935172"/>
          </a:xfrm>
        </p:grpSpPr>
        <p:grpSp>
          <p:nvGrpSpPr>
            <p:cNvPr id="12" name="Group 11">
              <a:extLst>
                <a:ext uri="{FF2B5EF4-FFF2-40B4-BE49-F238E27FC236}">
                  <a16:creationId xmlns:a16="http://schemas.microsoft.com/office/drawing/2014/main" id="{171C157A-01D9-A0C8-526C-256975D841C8}"/>
                </a:ext>
              </a:extLst>
            </p:cNvPr>
            <p:cNvGrpSpPr/>
            <p:nvPr/>
          </p:nvGrpSpPr>
          <p:grpSpPr>
            <a:xfrm>
              <a:off x="4463346" y="1034635"/>
              <a:ext cx="4444979" cy="3935172"/>
              <a:chOff x="4463346" y="1034635"/>
              <a:chExt cx="4444979" cy="3935172"/>
            </a:xfrm>
          </p:grpSpPr>
          <p:pic>
            <p:nvPicPr>
              <p:cNvPr id="9" name="Picture 8">
                <a:extLst>
                  <a:ext uri="{FF2B5EF4-FFF2-40B4-BE49-F238E27FC236}">
                    <a16:creationId xmlns:a16="http://schemas.microsoft.com/office/drawing/2014/main" id="{8190951B-5AA9-45F6-EAA6-55C9726557FB}"/>
                  </a:ext>
                </a:extLst>
              </p:cNvPr>
              <p:cNvPicPr>
                <a:picLocks noChangeAspect="1"/>
              </p:cNvPicPr>
              <p:nvPr/>
            </p:nvPicPr>
            <p:blipFill rotWithShape="1">
              <a:blip r:embed="rId3"/>
              <a:srcRect t="9522" b="11286"/>
              <a:stretch/>
            </p:blipFill>
            <p:spPr>
              <a:xfrm>
                <a:off x="4463346" y="1238865"/>
                <a:ext cx="3678064" cy="1941023"/>
              </a:xfrm>
              <a:prstGeom prst="rect">
                <a:avLst/>
              </a:prstGeom>
            </p:spPr>
          </p:pic>
          <p:pic>
            <p:nvPicPr>
              <p:cNvPr id="11" name="Picture 10">
                <a:extLst>
                  <a:ext uri="{FF2B5EF4-FFF2-40B4-BE49-F238E27FC236}">
                    <a16:creationId xmlns:a16="http://schemas.microsoft.com/office/drawing/2014/main" id="{0CECFD1E-6E58-CE61-ECBD-481A8152621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167" b="92292" l="37389" r="64167">
                            <a14:foregroundMark x1="50694" y1="7208" x2="58389" y2="11875"/>
                            <a14:foregroundMark x1="58389" y1="11875" x2="62833" y2="11167"/>
                            <a14:foregroundMark x1="39694" y1="89625" x2="51694" y2="90875"/>
                            <a14:foregroundMark x1="40861" y1="90875" x2="49806" y2="92375"/>
                            <a14:foregroundMark x1="49806" y1="92375" x2="41111" y2="92292"/>
                            <a14:foregroundMark x1="41111" y1="92292" x2="41361" y2="91125"/>
                          </a14:backgroundRemoval>
                        </a14:imgEffect>
                      </a14:imgLayer>
                    </a14:imgProps>
                  </a:ext>
                </a:extLst>
              </a:blip>
              <a:srcRect l="34054" r="32465"/>
              <a:stretch/>
            </p:blipFill>
            <p:spPr>
              <a:xfrm>
                <a:off x="6932042" y="1034635"/>
                <a:ext cx="1976283" cy="3935172"/>
              </a:xfrm>
              <a:prstGeom prst="rect">
                <a:avLst/>
              </a:prstGeom>
            </p:spPr>
          </p:pic>
        </p:grpSp>
        <p:sp>
          <p:nvSpPr>
            <p:cNvPr id="4" name="TextBox 3">
              <a:extLst>
                <a:ext uri="{FF2B5EF4-FFF2-40B4-BE49-F238E27FC236}">
                  <a16:creationId xmlns:a16="http://schemas.microsoft.com/office/drawing/2014/main" id="{729041D1-4F89-AD5B-7736-8C3B52B7FC64}"/>
                </a:ext>
              </a:extLst>
            </p:cNvPr>
            <p:cNvSpPr txBox="1"/>
            <p:nvPr/>
          </p:nvSpPr>
          <p:spPr>
            <a:xfrm>
              <a:off x="6283112" y="4286864"/>
              <a:ext cx="2625213" cy="184666"/>
            </a:xfrm>
            <a:prstGeom prst="rect">
              <a:avLst/>
            </a:prstGeom>
            <a:noFill/>
          </p:spPr>
          <p:txBody>
            <a:bodyPr wrap="square" rtlCol="0">
              <a:spAutoFit/>
            </a:bodyPr>
            <a:lstStyle/>
            <a:p>
              <a:r>
                <a:rPr lang="en-ZA" sz="600" dirty="0">
                  <a:solidFill>
                    <a:schemeClr val="accent3"/>
                  </a:solidFill>
                </a:rPr>
                <a:t>https://ruggedsa.co.za/product/zebra-tc15-handheld-mobile-computer/</a:t>
              </a:r>
            </a:p>
          </p:txBody>
        </p:sp>
      </p:grpSp>
    </p:spTree>
    <p:extLst>
      <p:ext uri="{BB962C8B-B14F-4D97-AF65-F5344CB8AC3E}">
        <p14:creationId xmlns:p14="http://schemas.microsoft.com/office/powerpoint/2010/main" val="267887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42135"/>
            <a:ext cx="6665912" cy="467752"/>
          </a:xfrm>
        </p:spPr>
        <p:txBody>
          <a:bodyPr/>
          <a:lstStyle/>
          <a:p>
            <a:r>
              <a:rPr lang="en-GB" sz="2400" dirty="0"/>
              <a:t>Use and Maintenance - continue</a:t>
            </a:r>
          </a:p>
        </p:txBody>
      </p:sp>
      <p:sp>
        <p:nvSpPr>
          <p:cNvPr id="4" name="TextBox 3">
            <a:extLst>
              <a:ext uri="{FF2B5EF4-FFF2-40B4-BE49-F238E27FC236}">
                <a16:creationId xmlns:a16="http://schemas.microsoft.com/office/drawing/2014/main" id="{729041D1-4F89-AD5B-7736-8C3B52B7FC64}"/>
              </a:ext>
            </a:extLst>
          </p:cNvPr>
          <p:cNvSpPr txBox="1"/>
          <p:nvPr/>
        </p:nvSpPr>
        <p:spPr>
          <a:xfrm>
            <a:off x="6283112" y="4286864"/>
            <a:ext cx="2625213" cy="184666"/>
          </a:xfrm>
          <a:prstGeom prst="rect">
            <a:avLst/>
          </a:prstGeom>
          <a:noFill/>
        </p:spPr>
        <p:txBody>
          <a:bodyPr wrap="square" rtlCol="0">
            <a:spAutoFit/>
          </a:bodyPr>
          <a:lstStyle/>
          <a:p>
            <a:r>
              <a:rPr lang="en-ZA" sz="600" dirty="0">
                <a:solidFill>
                  <a:schemeClr val="accent3"/>
                </a:solidFill>
              </a:rPr>
              <a:t>https://ruggedsa.co.za/product/zebra-tc15-handheld-mobile-computer/</a:t>
            </a:r>
          </a:p>
        </p:txBody>
      </p:sp>
      <p:sp>
        <p:nvSpPr>
          <p:cNvPr id="5" name="TextBox 4">
            <a:extLst>
              <a:ext uri="{FF2B5EF4-FFF2-40B4-BE49-F238E27FC236}">
                <a16:creationId xmlns:a16="http://schemas.microsoft.com/office/drawing/2014/main" id="{96776B38-4B33-203E-432E-76D5092775CB}"/>
              </a:ext>
            </a:extLst>
          </p:cNvPr>
          <p:cNvSpPr txBox="1"/>
          <p:nvPr/>
        </p:nvSpPr>
        <p:spPr>
          <a:xfrm>
            <a:off x="266130" y="1307690"/>
            <a:ext cx="5097607" cy="3373359"/>
          </a:xfrm>
          <a:prstGeom prst="rect">
            <a:avLst/>
          </a:prstGeom>
          <a:noFill/>
        </p:spPr>
        <p:txBody>
          <a:bodyPr wrap="square" rtlCol="0">
            <a:spAutoFit/>
          </a:bodyPr>
          <a:lstStyle/>
          <a:p>
            <a:pPr>
              <a:lnSpc>
                <a:spcPct val="150000"/>
              </a:lnSpc>
            </a:pPr>
            <a:r>
              <a:rPr lang="en-ZA" dirty="0"/>
              <a:t>The functionality we want for the app can be listed as follows:</a:t>
            </a:r>
          </a:p>
          <a:p>
            <a:pPr marL="541338" indent="-285750">
              <a:lnSpc>
                <a:spcPct val="150000"/>
              </a:lnSpc>
              <a:buFont typeface="Arial" panose="020B0604020202020204" pitchFamily="34" charset="0"/>
              <a:buChar char="•"/>
            </a:pPr>
            <a:r>
              <a:rPr lang="en-ZA" dirty="0"/>
              <a:t>Link the geolocation to the asset when scanning.</a:t>
            </a:r>
          </a:p>
          <a:p>
            <a:pPr marL="541338" indent="-285750">
              <a:lnSpc>
                <a:spcPct val="150000"/>
              </a:lnSpc>
              <a:buFont typeface="Arial" panose="020B0604020202020204" pitchFamily="34" charset="0"/>
              <a:buChar char="•"/>
            </a:pPr>
            <a:r>
              <a:rPr lang="en-ZA" dirty="0"/>
              <a:t>Take a picture of the asset.</a:t>
            </a:r>
          </a:p>
          <a:p>
            <a:pPr marL="541338" indent="-285750">
              <a:lnSpc>
                <a:spcPct val="150000"/>
              </a:lnSpc>
              <a:buFont typeface="Arial" panose="020B0604020202020204" pitchFamily="34" charset="0"/>
              <a:buChar char="•"/>
            </a:pPr>
            <a:r>
              <a:rPr lang="en-ZA" dirty="0"/>
              <a:t>Change the condition of the asset.</a:t>
            </a:r>
          </a:p>
          <a:p>
            <a:pPr marL="541338" indent="-285750">
              <a:lnSpc>
                <a:spcPct val="150000"/>
              </a:lnSpc>
              <a:buFont typeface="Arial" panose="020B0604020202020204" pitchFamily="34" charset="0"/>
              <a:buChar char="•"/>
            </a:pPr>
            <a:r>
              <a:rPr lang="en-ZA" dirty="0"/>
              <a:t>Add comments to the asset.</a:t>
            </a:r>
          </a:p>
          <a:p>
            <a:pPr marL="541338" indent="-285750">
              <a:lnSpc>
                <a:spcPct val="150000"/>
              </a:lnSpc>
              <a:buFont typeface="Arial" panose="020B0604020202020204" pitchFamily="34" charset="0"/>
              <a:buChar char="•"/>
            </a:pPr>
            <a:endParaRPr lang="en-ZA" dirty="0"/>
          </a:p>
        </p:txBody>
      </p:sp>
      <p:pic>
        <p:nvPicPr>
          <p:cNvPr id="6" name="Picture 5" descr="A drawing of gears in a room&#10;&#10;Description automatically generated">
            <a:extLst>
              <a:ext uri="{FF2B5EF4-FFF2-40B4-BE49-F238E27FC236}">
                <a16:creationId xmlns:a16="http://schemas.microsoft.com/office/drawing/2014/main" id="{7CDE7E6E-CD6B-AE77-5823-B04FCA212785}"/>
              </a:ext>
            </a:extLst>
          </p:cNvPr>
          <p:cNvPicPr>
            <a:picLocks noChangeAspect="1"/>
          </p:cNvPicPr>
          <p:nvPr/>
        </p:nvPicPr>
        <p:blipFill>
          <a:blip r:embed="rId3"/>
          <a:stretch>
            <a:fillRect/>
          </a:stretch>
        </p:blipFill>
        <p:spPr>
          <a:xfrm>
            <a:off x="4841250" y="2073678"/>
            <a:ext cx="4036620" cy="2598574"/>
          </a:xfrm>
          <a:prstGeom prst="rect">
            <a:avLst/>
          </a:prstGeom>
        </p:spPr>
      </p:pic>
      <p:sp>
        <p:nvSpPr>
          <p:cNvPr id="7" name="TextBox 6">
            <a:extLst>
              <a:ext uri="{FF2B5EF4-FFF2-40B4-BE49-F238E27FC236}">
                <a16:creationId xmlns:a16="http://schemas.microsoft.com/office/drawing/2014/main" id="{3778A652-A3A2-6B40-F105-289432D38636}"/>
              </a:ext>
            </a:extLst>
          </p:cNvPr>
          <p:cNvSpPr txBox="1"/>
          <p:nvPr/>
        </p:nvSpPr>
        <p:spPr>
          <a:xfrm>
            <a:off x="5908647" y="4404448"/>
            <a:ext cx="2999678" cy="184666"/>
          </a:xfrm>
          <a:prstGeom prst="rect">
            <a:avLst/>
          </a:prstGeom>
          <a:noFill/>
        </p:spPr>
        <p:txBody>
          <a:bodyPr wrap="square" rtlCol="0">
            <a:spAutoFit/>
          </a:bodyPr>
          <a:lstStyle/>
          <a:p>
            <a:r>
              <a:rPr lang="en-ZA" sz="600" dirty="0">
                <a:solidFill>
                  <a:srgbClr val="00B0F0"/>
                </a:solidFill>
              </a:rPr>
              <a:t>https://www.erpfixers.com/blog/new-functionality-available-with-sap-s4hana-finance</a:t>
            </a:r>
          </a:p>
        </p:txBody>
      </p:sp>
    </p:spTree>
    <p:extLst>
      <p:ext uri="{BB962C8B-B14F-4D97-AF65-F5344CB8AC3E}">
        <p14:creationId xmlns:p14="http://schemas.microsoft.com/office/powerpoint/2010/main" val="345294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8981"/>
            <a:ext cx="6665912" cy="560453"/>
          </a:xfrm>
        </p:spPr>
        <p:txBody>
          <a:bodyPr/>
          <a:lstStyle/>
          <a:p>
            <a:r>
              <a:rPr lang="en-GB" sz="2400" dirty="0"/>
              <a:t>Disposal</a:t>
            </a:r>
          </a:p>
        </p:txBody>
      </p:sp>
      <p:sp>
        <p:nvSpPr>
          <p:cNvPr id="4" name="TextBox 3">
            <a:extLst>
              <a:ext uri="{FF2B5EF4-FFF2-40B4-BE49-F238E27FC236}">
                <a16:creationId xmlns:a16="http://schemas.microsoft.com/office/drawing/2014/main" id="{729041D1-4F89-AD5B-7736-8C3B52B7FC64}"/>
              </a:ext>
            </a:extLst>
          </p:cNvPr>
          <p:cNvSpPr txBox="1"/>
          <p:nvPr/>
        </p:nvSpPr>
        <p:spPr>
          <a:xfrm>
            <a:off x="6283112" y="4286864"/>
            <a:ext cx="2625213" cy="184666"/>
          </a:xfrm>
          <a:prstGeom prst="rect">
            <a:avLst/>
          </a:prstGeom>
          <a:noFill/>
        </p:spPr>
        <p:txBody>
          <a:bodyPr wrap="square" rtlCol="0">
            <a:spAutoFit/>
          </a:bodyPr>
          <a:lstStyle/>
          <a:p>
            <a:r>
              <a:rPr lang="en-ZA" sz="600" dirty="0">
                <a:solidFill>
                  <a:schemeClr val="accent3"/>
                </a:solidFill>
              </a:rPr>
              <a:t>https://ruggedsa.co.za/product/zebra-tc15-handheld-mobile-computer/</a:t>
            </a:r>
          </a:p>
        </p:txBody>
      </p:sp>
      <p:sp>
        <p:nvSpPr>
          <p:cNvPr id="5" name="TextBox 4">
            <a:extLst>
              <a:ext uri="{FF2B5EF4-FFF2-40B4-BE49-F238E27FC236}">
                <a16:creationId xmlns:a16="http://schemas.microsoft.com/office/drawing/2014/main" id="{96776B38-4B33-203E-432E-76D5092775CB}"/>
              </a:ext>
            </a:extLst>
          </p:cNvPr>
          <p:cNvSpPr txBox="1"/>
          <p:nvPr/>
        </p:nvSpPr>
        <p:spPr>
          <a:xfrm>
            <a:off x="266130" y="902444"/>
            <a:ext cx="8101122" cy="4648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dirty="0"/>
              <a:t>Bulk assets write-off – {AMNT-9}, {AMNT-10}.</a:t>
            </a:r>
          </a:p>
        </p:txBody>
      </p:sp>
    </p:spTree>
    <p:extLst>
      <p:ext uri="{BB962C8B-B14F-4D97-AF65-F5344CB8AC3E}">
        <p14:creationId xmlns:p14="http://schemas.microsoft.com/office/powerpoint/2010/main" val="203519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8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light painting on a dark hallway&#10;&#10;Description automatically generated">
            <a:extLst>
              <a:ext uri="{FF2B5EF4-FFF2-40B4-BE49-F238E27FC236}">
                <a16:creationId xmlns:a16="http://schemas.microsoft.com/office/drawing/2014/main" id="{3A646ED1-E0A6-7C46-0940-1ACB7C58D1DD}"/>
              </a:ext>
            </a:extLst>
          </p:cNvPr>
          <p:cNvPicPr>
            <a:picLocks noChangeAspect="1"/>
          </p:cNvPicPr>
          <p:nvPr/>
        </p:nvPicPr>
        <p:blipFill rotWithShape="1">
          <a:blip r:embed="rId2"/>
          <a:srcRect t="3195" b="12473"/>
          <a:stretch/>
        </p:blipFill>
        <p:spPr>
          <a:xfrm>
            <a:off x="20" y="962"/>
            <a:ext cx="9143980" cy="5147300"/>
          </a:xfrm>
          <a:prstGeom prst="rect">
            <a:avLst/>
          </a:prstGeom>
        </p:spPr>
      </p:pic>
      <p:sp>
        <p:nvSpPr>
          <p:cNvPr id="6" name="TextBox 5">
            <a:extLst>
              <a:ext uri="{FF2B5EF4-FFF2-40B4-BE49-F238E27FC236}">
                <a16:creationId xmlns:a16="http://schemas.microsoft.com/office/drawing/2014/main" id="{77438EA8-4AE7-5F04-8FB2-776C26FFDC1D}"/>
              </a:ext>
            </a:extLst>
          </p:cNvPr>
          <p:cNvSpPr txBox="1"/>
          <p:nvPr/>
        </p:nvSpPr>
        <p:spPr>
          <a:xfrm>
            <a:off x="6556664" y="4862946"/>
            <a:ext cx="2774373" cy="184666"/>
          </a:xfrm>
          <a:prstGeom prst="rect">
            <a:avLst/>
          </a:prstGeom>
          <a:noFill/>
        </p:spPr>
        <p:txBody>
          <a:bodyPr wrap="square" rtlCol="0">
            <a:spAutoFit/>
          </a:bodyPr>
          <a:lstStyle/>
          <a:p>
            <a:r>
              <a:rPr lang="en-ZA" sz="600" dirty="0">
                <a:solidFill>
                  <a:schemeClr val="bg2"/>
                </a:solidFill>
              </a:rPr>
              <a:t>https://unsplash.com/photos/question-mark-neon-signage-8xAA0f9yQnE</a:t>
            </a:r>
          </a:p>
        </p:txBody>
      </p:sp>
    </p:spTree>
    <p:extLst>
      <p:ext uri="{BB962C8B-B14F-4D97-AF65-F5344CB8AC3E}">
        <p14:creationId xmlns:p14="http://schemas.microsoft.com/office/powerpoint/2010/main" val="262393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089F36-FF7A-61D6-B11C-511CA18FE904}"/>
              </a:ext>
            </a:extLst>
          </p:cNvPr>
          <p:cNvSpPr/>
          <p:nvPr/>
        </p:nvSpPr>
        <p:spPr>
          <a:xfrm>
            <a:off x="0" y="934135"/>
            <a:ext cx="9144000" cy="30706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Content Placeholder 1">
            <a:extLst>
              <a:ext uri="{FF2B5EF4-FFF2-40B4-BE49-F238E27FC236}">
                <a16:creationId xmlns:a16="http://schemas.microsoft.com/office/drawing/2014/main" id="{AB5C78E4-5147-7E61-3EC5-D8DA66CB98DF}"/>
              </a:ext>
            </a:extLst>
          </p:cNvPr>
          <p:cNvSpPr txBox="1">
            <a:spLocks/>
          </p:cNvSpPr>
          <p:nvPr/>
        </p:nvSpPr>
        <p:spPr>
          <a:xfrm>
            <a:off x="305594" y="1984997"/>
            <a:ext cx="8532812" cy="1652867"/>
          </a:xfrm>
          <a:prstGeom prst="rect">
            <a:avLst/>
          </a:prstGeom>
          <a:noFill/>
        </p:spPr>
        <p:txBody>
          <a:bodyPr vert="horz" lIns="0" tIns="0" rIns="0" bIns="0" rtlCol="0" anchor="ctr">
            <a:noAutofit/>
          </a:bodyPr>
          <a:lstStyle>
            <a:lvl1pPr marL="0" indent="0" algn="ctr" defTabSz="685800" rtl="0" eaLnBrk="1" latinLnBrk="0" hangingPunct="1">
              <a:lnSpc>
                <a:spcPct val="10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rgbClr val="F8F8F8"/>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r>
              <a:rPr lang="en-US" sz="1600" dirty="0">
                <a:solidFill>
                  <a:srgbClr val="F8F8F8"/>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sp>
        <p:nvSpPr>
          <p:cNvPr id="4" name="Title 2">
            <a:extLst>
              <a:ext uri="{FF2B5EF4-FFF2-40B4-BE49-F238E27FC236}">
                <a16:creationId xmlns:a16="http://schemas.microsoft.com/office/drawing/2014/main" id="{01FFD230-76AA-E39C-45F4-DD6381D4BCBC}"/>
              </a:ext>
            </a:extLst>
          </p:cNvPr>
          <p:cNvSpPr txBox="1">
            <a:spLocks/>
          </p:cNvSpPr>
          <p:nvPr/>
        </p:nvSpPr>
        <p:spPr>
          <a:xfrm>
            <a:off x="3723536" y="1143435"/>
            <a:ext cx="1696929" cy="969963"/>
          </a:xfrm>
          <a:prstGeom prst="rect">
            <a:avLst/>
          </a:prstGeom>
        </p:spPr>
        <p:txBody>
          <a:bodyPr vert="horz" lIns="0" tIns="0" rIns="0" bIns="0" rtlCol="0" anchor="ctr">
            <a:noAutofit/>
          </a:bodyPr>
          <a:lstStyle>
            <a:lvl1pPr algn="r" defTabSz="685800" rtl="0" eaLnBrk="1" latinLnBrk="0" hangingPunct="1">
              <a:lnSpc>
                <a:spcPct val="100000"/>
              </a:lnSpc>
              <a:spcBef>
                <a:spcPct val="0"/>
              </a:spcBef>
              <a:buNone/>
              <a:defRPr sz="2400" b="1" kern="1200">
                <a:solidFill>
                  <a:schemeClr val="tx2"/>
                </a:solidFill>
                <a:latin typeface="+mj-lt"/>
                <a:ea typeface="+mj-ea"/>
                <a:cs typeface="+mj-cs"/>
              </a:defRPr>
            </a:lvl1pPr>
          </a:lstStyle>
          <a:p>
            <a:r>
              <a:rPr lang="en-GB" dirty="0">
                <a:solidFill>
                  <a:srgbClr val="F8F8F8"/>
                </a:solidFill>
              </a:rPr>
              <a:t>DISCLAIMER</a:t>
            </a:r>
          </a:p>
        </p:txBody>
      </p:sp>
    </p:spTree>
    <p:extLst>
      <p:ext uri="{BB962C8B-B14F-4D97-AF65-F5344CB8AC3E}">
        <p14:creationId xmlns:p14="http://schemas.microsoft.com/office/powerpoint/2010/main" val="195613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313046" y="278479"/>
            <a:ext cx="6665912" cy="478479"/>
          </a:xfrm>
        </p:spPr>
        <p:txBody>
          <a:bodyPr/>
          <a:lstStyle/>
          <a:p>
            <a:r>
              <a:rPr lang="en-GB" sz="2400" dirty="0"/>
              <a:t>Process flow - basic</a:t>
            </a:r>
          </a:p>
        </p:txBody>
      </p:sp>
      <p:pic>
        <p:nvPicPr>
          <p:cNvPr id="7" name="Content Placeholder 6" descr="A person with blue hair and a tie with dollar signs around his neck&#10;&#10;Description automatically generated">
            <a:extLst>
              <a:ext uri="{FF2B5EF4-FFF2-40B4-BE49-F238E27FC236}">
                <a16:creationId xmlns:a16="http://schemas.microsoft.com/office/drawing/2014/main" id="{C9C63A28-8A38-0172-3F98-A02A3C9D2E61}"/>
              </a:ext>
            </a:extLst>
          </p:cNvPr>
          <p:cNvPicPr>
            <a:picLocks noGrp="1" noChangeAspect="1"/>
          </p:cNvPicPr>
          <p:nvPr>
            <p:ph sz="quarter" idx="10"/>
          </p:nvPr>
        </p:nvPicPr>
        <p:blipFill>
          <a:blip r:embed="rId3"/>
          <a:stretch>
            <a:fillRect/>
          </a:stretch>
        </p:blipFill>
        <p:spPr>
          <a:xfrm>
            <a:off x="1776970" y="790176"/>
            <a:ext cx="994854" cy="1051828"/>
          </a:xfrm>
        </p:spPr>
      </p:pic>
      <p:pic>
        <p:nvPicPr>
          <p:cNvPr id="9" name="Picture 8" descr="A shopping cart full of bags&#10;&#10;Description automatically generated">
            <a:extLst>
              <a:ext uri="{FF2B5EF4-FFF2-40B4-BE49-F238E27FC236}">
                <a16:creationId xmlns:a16="http://schemas.microsoft.com/office/drawing/2014/main" id="{A866FB87-14E8-8AF9-D579-E41A99E5EC87}"/>
              </a:ext>
            </a:extLst>
          </p:cNvPr>
          <p:cNvPicPr>
            <a:picLocks noChangeAspect="1"/>
          </p:cNvPicPr>
          <p:nvPr/>
        </p:nvPicPr>
        <p:blipFill>
          <a:blip r:embed="rId4"/>
          <a:stretch>
            <a:fillRect/>
          </a:stretch>
        </p:blipFill>
        <p:spPr>
          <a:xfrm>
            <a:off x="3443038" y="691087"/>
            <a:ext cx="1250005" cy="1250005"/>
          </a:xfrm>
          <a:prstGeom prst="rect">
            <a:avLst/>
          </a:prstGeom>
        </p:spPr>
      </p:pic>
      <p:sp>
        <p:nvSpPr>
          <p:cNvPr id="10" name="TextBox 9">
            <a:extLst>
              <a:ext uri="{FF2B5EF4-FFF2-40B4-BE49-F238E27FC236}">
                <a16:creationId xmlns:a16="http://schemas.microsoft.com/office/drawing/2014/main" id="{755FC4B4-1FF1-E291-47F0-FF19637C6D7C}"/>
              </a:ext>
            </a:extLst>
          </p:cNvPr>
          <p:cNvSpPr txBox="1"/>
          <p:nvPr/>
        </p:nvSpPr>
        <p:spPr>
          <a:xfrm>
            <a:off x="1681441" y="1892550"/>
            <a:ext cx="1235990" cy="646331"/>
          </a:xfrm>
          <a:prstGeom prst="rect">
            <a:avLst/>
          </a:prstGeom>
          <a:noFill/>
        </p:spPr>
        <p:txBody>
          <a:bodyPr wrap="square" rtlCol="0">
            <a:spAutoFit/>
          </a:bodyPr>
          <a:lstStyle/>
          <a:p>
            <a:pPr algn="ctr"/>
            <a:r>
              <a:rPr lang="en-ZA" dirty="0">
                <a:solidFill>
                  <a:srgbClr val="E60088"/>
                </a:solidFill>
              </a:rPr>
              <a:t>Budget Process</a:t>
            </a:r>
          </a:p>
        </p:txBody>
      </p:sp>
      <p:sp>
        <p:nvSpPr>
          <p:cNvPr id="11" name="Arrow: Right 10">
            <a:extLst>
              <a:ext uri="{FF2B5EF4-FFF2-40B4-BE49-F238E27FC236}">
                <a16:creationId xmlns:a16="http://schemas.microsoft.com/office/drawing/2014/main" id="{F2F7D04C-DBEA-81CB-B2CA-3199ED79D650}"/>
              </a:ext>
            </a:extLst>
          </p:cNvPr>
          <p:cNvSpPr/>
          <p:nvPr/>
        </p:nvSpPr>
        <p:spPr>
          <a:xfrm>
            <a:off x="2771824" y="1190453"/>
            <a:ext cx="844658" cy="449451"/>
          </a:xfrm>
          <a:prstGeom prst="rightArrow">
            <a:avLst/>
          </a:prstGeom>
          <a:solidFill>
            <a:srgbClr val="A6CE3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descr="A person and a police officer&#10;&#10;Description automatically generated">
            <a:extLst>
              <a:ext uri="{FF2B5EF4-FFF2-40B4-BE49-F238E27FC236}">
                <a16:creationId xmlns:a16="http://schemas.microsoft.com/office/drawing/2014/main" id="{72C5BD65-220C-D153-BDF1-7AA750F2E9D7}"/>
              </a:ext>
            </a:extLst>
          </p:cNvPr>
          <p:cNvPicPr>
            <a:picLocks noChangeAspect="1"/>
          </p:cNvPicPr>
          <p:nvPr/>
        </p:nvPicPr>
        <p:blipFill rotWithShape="1">
          <a:blip r:embed="rId5"/>
          <a:srcRect l="13417" t="20574" r="11183" b="31387"/>
          <a:stretch/>
        </p:blipFill>
        <p:spPr>
          <a:xfrm>
            <a:off x="5572715" y="853669"/>
            <a:ext cx="1551241" cy="988335"/>
          </a:xfrm>
          <a:prstGeom prst="rect">
            <a:avLst/>
          </a:prstGeom>
        </p:spPr>
      </p:pic>
      <p:sp>
        <p:nvSpPr>
          <p:cNvPr id="14" name="Arrow: Right 13">
            <a:extLst>
              <a:ext uri="{FF2B5EF4-FFF2-40B4-BE49-F238E27FC236}">
                <a16:creationId xmlns:a16="http://schemas.microsoft.com/office/drawing/2014/main" id="{55453E23-1199-B669-6BC1-8BF269A670BC}"/>
              </a:ext>
            </a:extLst>
          </p:cNvPr>
          <p:cNvSpPr/>
          <p:nvPr/>
        </p:nvSpPr>
        <p:spPr>
          <a:xfrm>
            <a:off x="4693043" y="1190452"/>
            <a:ext cx="844658" cy="449451"/>
          </a:xfrm>
          <a:prstGeom prst="rightArrow">
            <a:avLst/>
          </a:prstGeom>
          <a:solidFill>
            <a:srgbClr val="FBAD1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Box 14">
            <a:extLst>
              <a:ext uri="{FF2B5EF4-FFF2-40B4-BE49-F238E27FC236}">
                <a16:creationId xmlns:a16="http://schemas.microsoft.com/office/drawing/2014/main" id="{9997C9D1-32D3-EA78-1B7C-1CDE189FC682}"/>
              </a:ext>
            </a:extLst>
          </p:cNvPr>
          <p:cNvSpPr txBox="1"/>
          <p:nvPr/>
        </p:nvSpPr>
        <p:spPr>
          <a:xfrm>
            <a:off x="3481010" y="1892549"/>
            <a:ext cx="1422994" cy="646331"/>
          </a:xfrm>
          <a:prstGeom prst="rect">
            <a:avLst/>
          </a:prstGeom>
          <a:noFill/>
        </p:spPr>
        <p:txBody>
          <a:bodyPr wrap="square" rtlCol="0">
            <a:spAutoFit/>
          </a:bodyPr>
          <a:lstStyle/>
          <a:p>
            <a:pPr algn="ctr"/>
            <a:r>
              <a:rPr lang="en-ZA" dirty="0">
                <a:solidFill>
                  <a:srgbClr val="5A2F92"/>
                </a:solidFill>
              </a:rPr>
              <a:t>Procurement Process</a:t>
            </a:r>
          </a:p>
        </p:txBody>
      </p:sp>
      <p:sp>
        <p:nvSpPr>
          <p:cNvPr id="16" name="TextBox 15">
            <a:extLst>
              <a:ext uri="{FF2B5EF4-FFF2-40B4-BE49-F238E27FC236}">
                <a16:creationId xmlns:a16="http://schemas.microsoft.com/office/drawing/2014/main" id="{66D82550-1F72-4000-0006-DA2A34C8F1D3}"/>
              </a:ext>
            </a:extLst>
          </p:cNvPr>
          <p:cNvSpPr txBox="1"/>
          <p:nvPr/>
        </p:nvSpPr>
        <p:spPr>
          <a:xfrm>
            <a:off x="5636838" y="1864710"/>
            <a:ext cx="1422994" cy="369332"/>
          </a:xfrm>
          <a:prstGeom prst="rect">
            <a:avLst/>
          </a:prstGeom>
          <a:noFill/>
        </p:spPr>
        <p:txBody>
          <a:bodyPr wrap="square" rtlCol="0">
            <a:spAutoFit/>
          </a:bodyPr>
          <a:lstStyle/>
          <a:p>
            <a:pPr algn="ctr"/>
            <a:r>
              <a:rPr lang="en-ZA" dirty="0">
                <a:solidFill>
                  <a:srgbClr val="D00A54"/>
                </a:solidFill>
              </a:rPr>
              <a:t>Process GRV</a:t>
            </a:r>
          </a:p>
        </p:txBody>
      </p:sp>
      <p:pic>
        <p:nvPicPr>
          <p:cNvPr id="18" name="Picture 17" descr="A barcode on a transparent background&#10;&#10;Description automatically generated">
            <a:extLst>
              <a:ext uri="{FF2B5EF4-FFF2-40B4-BE49-F238E27FC236}">
                <a16:creationId xmlns:a16="http://schemas.microsoft.com/office/drawing/2014/main" id="{CFC2612B-8E8A-207E-B025-0D34F914665F}"/>
              </a:ext>
            </a:extLst>
          </p:cNvPr>
          <p:cNvPicPr>
            <a:picLocks noChangeAspect="1"/>
          </p:cNvPicPr>
          <p:nvPr/>
        </p:nvPicPr>
        <p:blipFill rotWithShape="1">
          <a:blip r:embed="rId6"/>
          <a:srcRect l="8644" t="14705" r="8418" b="14787"/>
          <a:stretch/>
        </p:blipFill>
        <p:spPr>
          <a:xfrm>
            <a:off x="5712546" y="2820405"/>
            <a:ext cx="1400922" cy="1190974"/>
          </a:xfrm>
          <a:prstGeom prst="rect">
            <a:avLst/>
          </a:prstGeom>
        </p:spPr>
      </p:pic>
      <p:sp>
        <p:nvSpPr>
          <p:cNvPr id="20" name="TextBox 19">
            <a:extLst>
              <a:ext uri="{FF2B5EF4-FFF2-40B4-BE49-F238E27FC236}">
                <a16:creationId xmlns:a16="http://schemas.microsoft.com/office/drawing/2014/main" id="{633FDAE9-59A9-0775-9445-0C3B688BDB25}"/>
              </a:ext>
            </a:extLst>
          </p:cNvPr>
          <p:cNvSpPr txBox="1"/>
          <p:nvPr/>
        </p:nvSpPr>
        <p:spPr>
          <a:xfrm>
            <a:off x="5758330" y="4200384"/>
            <a:ext cx="1309353" cy="369332"/>
          </a:xfrm>
          <a:prstGeom prst="rect">
            <a:avLst/>
          </a:prstGeom>
          <a:noFill/>
        </p:spPr>
        <p:txBody>
          <a:bodyPr wrap="square" rtlCol="0">
            <a:spAutoFit/>
          </a:bodyPr>
          <a:lstStyle/>
          <a:p>
            <a:pPr algn="ctr"/>
            <a:r>
              <a:rPr lang="en-ZA" dirty="0">
                <a:solidFill>
                  <a:srgbClr val="EF4136"/>
                </a:solidFill>
              </a:rPr>
              <a:t>Tag Asset</a:t>
            </a:r>
          </a:p>
        </p:txBody>
      </p:sp>
      <p:sp>
        <p:nvSpPr>
          <p:cNvPr id="21" name="Arrow: Curved Left 20">
            <a:extLst>
              <a:ext uri="{FF2B5EF4-FFF2-40B4-BE49-F238E27FC236}">
                <a16:creationId xmlns:a16="http://schemas.microsoft.com/office/drawing/2014/main" id="{F9565C95-03C7-BC87-88E9-B09F44BDB7AF}"/>
              </a:ext>
            </a:extLst>
          </p:cNvPr>
          <p:cNvSpPr/>
          <p:nvPr/>
        </p:nvSpPr>
        <p:spPr>
          <a:xfrm>
            <a:off x="7324429" y="1645394"/>
            <a:ext cx="874173" cy="1934714"/>
          </a:xfrm>
          <a:prstGeom prst="curvedLeftArrow">
            <a:avLst>
              <a:gd name="adj1" fmla="val 37702"/>
              <a:gd name="adj2" fmla="val 50000"/>
              <a:gd name="adj3" fmla="val 285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23" name="Picture 22" descr="A computer with a gear on it&#10;&#10;Description automatically generated">
            <a:extLst>
              <a:ext uri="{FF2B5EF4-FFF2-40B4-BE49-F238E27FC236}">
                <a16:creationId xmlns:a16="http://schemas.microsoft.com/office/drawing/2014/main" id="{3D009AD0-B8D1-B83A-6EBB-727B34145F8A}"/>
              </a:ext>
            </a:extLst>
          </p:cNvPr>
          <p:cNvPicPr>
            <a:picLocks noChangeAspect="1"/>
          </p:cNvPicPr>
          <p:nvPr/>
        </p:nvPicPr>
        <p:blipFill>
          <a:blip r:embed="rId7"/>
          <a:stretch>
            <a:fillRect/>
          </a:stretch>
        </p:blipFill>
        <p:spPr>
          <a:xfrm>
            <a:off x="3481010" y="2807863"/>
            <a:ext cx="1347286" cy="1347286"/>
          </a:xfrm>
          <a:prstGeom prst="rect">
            <a:avLst/>
          </a:prstGeom>
        </p:spPr>
      </p:pic>
      <p:sp>
        <p:nvSpPr>
          <p:cNvPr id="24" name="Arrow: Right 23">
            <a:extLst>
              <a:ext uri="{FF2B5EF4-FFF2-40B4-BE49-F238E27FC236}">
                <a16:creationId xmlns:a16="http://schemas.microsoft.com/office/drawing/2014/main" id="{FA2BAB72-9D62-C9FF-157C-632C4F6DC7A9}"/>
              </a:ext>
            </a:extLst>
          </p:cNvPr>
          <p:cNvSpPr/>
          <p:nvPr/>
        </p:nvSpPr>
        <p:spPr>
          <a:xfrm rot="10800000">
            <a:off x="4904004" y="3144906"/>
            <a:ext cx="732834" cy="449451"/>
          </a:xfrm>
          <a:prstGeom prst="rightArrow">
            <a:avLst/>
          </a:prstGeom>
          <a:solidFill>
            <a:srgbClr val="E6008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TextBox 24">
            <a:extLst>
              <a:ext uri="{FF2B5EF4-FFF2-40B4-BE49-F238E27FC236}">
                <a16:creationId xmlns:a16="http://schemas.microsoft.com/office/drawing/2014/main" id="{BC569160-AAD1-FE55-F961-93A00BA26B2B}"/>
              </a:ext>
            </a:extLst>
          </p:cNvPr>
          <p:cNvSpPr txBox="1"/>
          <p:nvPr/>
        </p:nvSpPr>
        <p:spPr>
          <a:xfrm>
            <a:off x="3489113" y="4200384"/>
            <a:ext cx="1422994" cy="369332"/>
          </a:xfrm>
          <a:prstGeom prst="rect">
            <a:avLst/>
          </a:prstGeom>
          <a:noFill/>
        </p:spPr>
        <p:txBody>
          <a:bodyPr wrap="square" rtlCol="0">
            <a:spAutoFit/>
          </a:bodyPr>
          <a:lstStyle/>
          <a:p>
            <a:pPr algn="ctr"/>
            <a:r>
              <a:rPr lang="en-ZA" dirty="0">
                <a:solidFill>
                  <a:srgbClr val="D00A54"/>
                </a:solidFill>
              </a:rPr>
              <a:t>Record Asset</a:t>
            </a:r>
          </a:p>
        </p:txBody>
      </p:sp>
      <p:pic>
        <p:nvPicPr>
          <p:cNvPr id="27" name="Picture 26" descr="A machine with a credit card and dollar signs&#10;&#10;Description automatically generated">
            <a:extLst>
              <a:ext uri="{FF2B5EF4-FFF2-40B4-BE49-F238E27FC236}">
                <a16:creationId xmlns:a16="http://schemas.microsoft.com/office/drawing/2014/main" id="{882AC3C5-2C26-63C0-E721-B9814AB52539}"/>
              </a:ext>
            </a:extLst>
          </p:cNvPr>
          <p:cNvPicPr>
            <a:picLocks noChangeAspect="1"/>
          </p:cNvPicPr>
          <p:nvPr/>
        </p:nvPicPr>
        <p:blipFill>
          <a:blip r:embed="rId8"/>
          <a:stretch>
            <a:fillRect/>
          </a:stretch>
        </p:blipFill>
        <p:spPr>
          <a:xfrm>
            <a:off x="1697867" y="2834129"/>
            <a:ext cx="1163526" cy="1163526"/>
          </a:xfrm>
          <a:prstGeom prst="rect">
            <a:avLst/>
          </a:prstGeom>
        </p:spPr>
      </p:pic>
      <p:sp>
        <p:nvSpPr>
          <p:cNvPr id="28" name="TextBox 27">
            <a:extLst>
              <a:ext uri="{FF2B5EF4-FFF2-40B4-BE49-F238E27FC236}">
                <a16:creationId xmlns:a16="http://schemas.microsoft.com/office/drawing/2014/main" id="{1091B748-7036-C913-7A18-B7562B80B004}"/>
              </a:ext>
            </a:extLst>
          </p:cNvPr>
          <p:cNvSpPr txBox="1"/>
          <p:nvPr/>
        </p:nvSpPr>
        <p:spPr>
          <a:xfrm>
            <a:off x="1562900" y="4061884"/>
            <a:ext cx="1422994" cy="646331"/>
          </a:xfrm>
          <a:prstGeom prst="rect">
            <a:avLst/>
          </a:prstGeom>
          <a:noFill/>
        </p:spPr>
        <p:txBody>
          <a:bodyPr wrap="square" rtlCol="0">
            <a:spAutoFit/>
          </a:bodyPr>
          <a:lstStyle/>
          <a:p>
            <a:pPr algn="ctr"/>
            <a:r>
              <a:rPr lang="en-ZA" dirty="0">
                <a:solidFill>
                  <a:srgbClr val="A6CE3C"/>
                </a:solidFill>
              </a:rPr>
              <a:t>Process Payment</a:t>
            </a:r>
          </a:p>
        </p:txBody>
      </p:sp>
      <p:sp>
        <p:nvSpPr>
          <p:cNvPr id="2" name="Arrow: Right 1">
            <a:extLst>
              <a:ext uri="{FF2B5EF4-FFF2-40B4-BE49-F238E27FC236}">
                <a16:creationId xmlns:a16="http://schemas.microsoft.com/office/drawing/2014/main" id="{FB2CAE70-164D-2D24-2648-F5442095AB17}"/>
              </a:ext>
            </a:extLst>
          </p:cNvPr>
          <p:cNvSpPr/>
          <p:nvPr/>
        </p:nvSpPr>
        <p:spPr>
          <a:xfrm rot="10800000">
            <a:off x="2837207" y="3144907"/>
            <a:ext cx="577566" cy="449451"/>
          </a:xfrm>
          <a:prstGeom prst="rightArrow">
            <a:avLst/>
          </a:prstGeom>
          <a:solidFill>
            <a:srgbClr val="5A2F9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212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480060" y="346612"/>
            <a:ext cx="3502573" cy="996654"/>
          </a:xfrm>
        </p:spPr>
        <p:txBody>
          <a:bodyPr vert="horz" lIns="91440" tIns="45720" rIns="91440" bIns="45720" rtlCol="0" anchor="b">
            <a:normAutofit/>
          </a:bodyPr>
          <a:lstStyle/>
          <a:p>
            <a:pPr defTabSz="914400"/>
            <a:r>
              <a:rPr lang="en-US" sz="3200" dirty="0"/>
              <a:t>Process flow – broken into stages</a:t>
            </a:r>
          </a:p>
        </p:txBody>
      </p:sp>
      <p:pic>
        <p:nvPicPr>
          <p:cNvPr id="10" name="Content Placeholder 9" descr="A diagram of a cycle&#10;&#10;Description automatically generated">
            <a:extLst>
              <a:ext uri="{FF2B5EF4-FFF2-40B4-BE49-F238E27FC236}">
                <a16:creationId xmlns:a16="http://schemas.microsoft.com/office/drawing/2014/main" id="{37624A96-1831-29FC-1092-467506DC530A}"/>
              </a:ext>
            </a:extLst>
          </p:cNvPr>
          <p:cNvPicPr>
            <a:picLocks noChangeAspect="1"/>
          </p:cNvPicPr>
          <p:nvPr/>
        </p:nvPicPr>
        <p:blipFill rotWithShape="1">
          <a:blip r:embed="rId3"/>
          <a:srcRect r="542" b="1"/>
          <a:stretch/>
        </p:blipFill>
        <p:spPr>
          <a:xfrm>
            <a:off x="3983776" y="10"/>
            <a:ext cx="5159081" cy="514825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Rectangle 10">
            <a:extLst>
              <a:ext uri="{FF2B5EF4-FFF2-40B4-BE49-F238E27FC236}">
                <a16:creationId xmlns:a16="http://schemas.microsoft.com/office/drawing/2014/main" id="{9DE57EC5-11B9-87E5-AFE1-9DF5D7EF16E9}"/>
              </a:ext>
            </a:extLst>
          </p:cNvPr>
          <p:cNvSpPr/>
          <p:nvPr/>
        </p:nvSpPr>
        <p:spPr>
          <a:xfrm>
            <a:off x="395785" y="1815152"/>
            <a:ext cx="2750024" cy="2866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Content Placeholder 13">
            <a:extLst>
              <a:ext uri="{FF2B5EF4-FFF2-40B4-BE49-F238E27FC236}">
                <a16:creationId xmlns:a16="http://schemas.microsoft.com/office/drawing/2014/main" id="{B47BCE06-E4BE-FE8C-84BA-0D4A370B0D89}"/>
              </a:ext>
            </a:extLst>
          </p:cNvPr>
          <p:cNvSpPr>
            <a:spLocks noGrp="1"/>
          </p:cNvSpPr>
          <p:nvPr>
            <p:ph sz="quarter" idx="10"/>
          </p:nvPr>
        </p:nvSpPr>
        <p:spPr>
          <a:xfrm>
            <a:off x="480060" y="1343369"/>
            <a:ext cx="3502573" cy="3458282"/>
          </a:xfrm>
        </p:spPr>
        <p:txBody>
          <a:bodyPr vert="horz" lIns="91440" tIns="45720" rIns="91440" bIns="45720" rtlCol="0">
            <a:normAutofit/>
          </a:bodyPr>
          <a:lstStyle/>
          <a:p>
            <a:pPr indent="-228600" defTabSz="914400">
              <a:lnSpc>
                <a:spcPct val="150000"/>
              </a:lnSpc>
              <a:spcBef>
                <a:spcPts val="0"/>
              </a:spcBef>
              <a:buFont typeface="Arial" panose="020B0604020202020204" pitchFamily="34" charset="0"/>
              <a:buChar char="•"/>
            </a:pPr>
            <a:r>
              <a:rPr lang="en-US" sz="1600" dirty="0"/>
              <a:t>Planning</a:t>
            </a:r>
          </a:p>
          <a:p>
            <a:pPr marL="361950" lvl="1" indent="-184150" defTabSz="914400">
              <a:lnSpc>
                <a:spcPct val="150000"/>
              </a:lnSpc>
              <a:spcBef>
                <a:spcPts val="0"/>
              </a:spcBef>
              <a:buFont typeface="Courier New" panose="02070309020205020404" pitchFamily="49" charset="0"/>
              <a:buChar char="o"/>
            </a:pPr>
            <a:r>
              <a:rPr lang="en-US" sz="1500" dirty="0"/>
              <a:t>Budgeting</a:t>
            </a:r>
          </a:p>
          <a:p>
            <a:pPr indent="-228600" defTabSz="914400">
              <a:lnSpc>
                <a:spcPct val="150000"/>
              </a:lnSpc>
              <a:spcBef>
                <a:spcPts val="0"/>
              </a:spcBef>
              <a:buFont typeface="Arial" panose="020B0604020202020204" pitchFamily="34" charset="0"/>
              <a:buChar char="•"/>
            </a:pPr>
            <a:r>
              <a:rPr lang="en-US" sz="1600" dirty="0"/>
              <a:t>Acquisition</a:t>
            </a:r>
          </a:p>
          <a:p>
            <a:pPr marL="361950" lvl="1" indent="-184150" defTabSz="914400">
              <a:lnSpc>
                <a:spcPct val="150000"/>
              </a:lnSpc>
              <a:spcBef>
                <a:spcPts val="0"/>
              </a:spcBef>
              <a:buFont typeface="Courier New" panose="02070309020205020404" pitchFamily="49" charset="0"/>
              <a:buChar char="o"/>
            </a:pPr>
            <a:r>
              <a:rPr lang="en-US" sz="1500" dirty="0"/>
              <a:t>Procurement process</a:t>
            </a:r>
          </a:p>
          <a:p>
            <a:pPr indent="-228600" defTabSz="914400">
              <a:lnSpc>
                <a:spcPct val="150000"/>
              </a:lnSpc>
              <a:spcBef>
                <a:spcPts val="0"/>
              </a:spcBef>
              <a:buFont typeface="Arial" panose="020B0604020202020204" pitchFamily="34" charset="0"/>
              <a:buChar char="•"/>
            </a:pPr>
            <a:r>
              <a:rPr lang="en-US" sz="1600" dirty="0"/>
              <a:t>Use/Maintenance</a:t>
            </a:r>
          </a:p>
          <a:p>
            <a:pPr marL="361950" lvl="1" indent="-184150" defTabSz="914400">
              <a:lnSpc>
                <a:spcPct val="150000"/>
              </a:lnSpc>
              <a:spcBef>
                <a:spcPts val="0"/>
              </a:spcBef>
              <a:buFont typeface="Courier New" panose="02070309020205020404" pitchFamily="49" charset="0"/>
              <a:buChar char="o"/>
            </a:pPr>
            <a:r>
              <a:rPr lang="en-US" sz="1500" dirty="0"/>
              <a:t>Record assets</a:t>
            </a:r>
          </a:p>
          <a:p>
            <a:pPr marL="361950" lvl="1" indent="-184150" defTabSz="914400">
              <a:lnSpc>
                <a:spcPct val="150000"/>
              </a:lnSpc>
              <a:spcBef>
                <a:spcPts val="0"/>
              </a:spcBef>
              <a:buFont typeface="Courier New" panose="02070309020205020404" pitchFamily="49" charset="0"/>
              <a:buChar char="o"/>
            </a:pPr>
            <a:r>
              <a:rPr lang="en-US" sz="1500" dirty="0"/>
              <a:t>Asset verification</a:t>
            </a:r>
          </a:p>
          <a:p>
            <a:pPr marL="361950" lvl="1" indent="-184150" defTabSz="914400">
              <a:lnSpc>
                <a:spcPct val="150000"/>
              </a:lnSpc>
              <a:spcBef>
                <a:spcPts val="0"/>
              </a:spcBef>
              <a:buFont typeface="Courier New" panose="02070309020205020404" pitchFamily="49" charset="0"/>
              <a:buChar char="o"/>
            </a:pPr>
            <a:r>
              <a:rPr lang="en-US" sz="1500" dirty="0"/>
              <a:t>Space data dependencies</a:t>
            </a:r>
          </a:p>
          <a:p>
            <a:pPr indent="-228600" defTabSz="914400">
              <a:lnSpc>
                <a:spcPct val="150000"/>
              </a:lnSpc>
              <a:spcBef>
                <a:spcPts val="0"/>
              </a:spcBef>
              <a:buFont typeface="Arial" panose="020B0604020202020204" pitchFamily="34" charset="0"/>
              <a:buChar char="•"/>
            </a:pPr>
            <a:r>
              <a:rPr lang="en-US" sz="1600" dirty="0"/>
              <a:t>Disposal</a:t>
            </a:r>
          </a:p>
        </p:txBody>
      </p:sp>
      <p:pic>
        <p:nvPicPr>
          <p:cNvPr id="6" name="Picture 5" descr="A black and white image of a person and gears&#10;&#10;Description automatically generated">
            <a:extLst>
              <a:ext uri="{FF2B5EF4-FFF2-40B4-BE49-F238E27FC236}">
                <a16:creationId xmlns:a16="http://schemas.microsoft.com/office/drawing/2014/main" id="{9D67A222-4C7E-C607-A8DE-677236C6BC6D}"/>
              </a:ext>
            </a:extLst>
          </p:cNvPr>
          <p:cNvPicPr>
            <a:picLocks noChangeAspect="1"/>
          </p:cNvPicPr>
          <p:nvPr/>
        </p:nvPicPr>
        <p:blipFill>
          <a:blip r:embed="rId4"/>
          <a:stretch>
            <a:fillRect/>
          </a:stretch>
        </p:blipFill>
        <p:spPr>
          <a:xfrm>
            <a:off x="7394869" y="844939"/>
            <a:ext cx="814259" cy="571643"/>
          </a:xfrm>
          <a:prstGeom prst="rect">
            <a:avLst/>
          </a:prstGeom>
        </p:spPr>
      </p:pic>
      <p:pic>
        <p:nvPicPr>
          <p:cNvPr id="14" name="Picture 13" descr="A black shopping cart with a arrow pointing down&#10;&#10;Description automatically generated">
            <a:extLst>
              <a:ext uri="{FF2B5EF4-FFF2-40B4-BE49-F238E27FC236}">
                <a16:creationId xmlns:a16="http://schemas.microsoft.com/office/drawing/2014/main" id="{F8D6F27C-6B63-AC4F-DB60-69B27790F8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830" b="94170" l="7080" r="92478">
                        <a14:foregroundMark x1="41593" y1="35426" x2="57080" y2="45291"/>
                        <a14:foregroundMark x1="92920" y1="32735" x2="88938" y2="47982"/>
                        <a14:foregroundMark x1="26549" y1="17040" x2="7080" y2="5830"/>
                        <a14:foregroundMark x1="76106" y1="94170" x2="81858" y2="94170"/>
                        <a14:foregroundMark x1="41593" y1="91480" x2="36283" y2="92825"/>
                      </a14:backgroundRemoval>
                    </a14:imgEffect>
                  </a14:imgLayer>
                </a14:imgProps>
              </a:ext>
            </a:extLst>
          </a:blip>
          <a:stretch>
            <a:fillRect/>
          </a:stretch>
        </p:blipFill>
        <p:spPr>
          <a:xfrm>
            <a:off x="7765388" y="3731681"/>
            <a:ext cx="492008" cy="485477"/>
          </a:xfrm>
          <a:prstGeom prst="rect">
            <a:avLst/>
          </a:prstGeom>
        </p:spPr>
      </p:pic>
      <p:pic>
        <p:nvPicPr>
          <p:cNvPr id="16" name="Picture 15" descr="A black and white symbol of tools&#10;&#10;Description automatically generated">
            <a:extLst>
              <a:ext uri="{FF2B5EF4-FFF2-40B4-BE49-F238E27FC236}">
                <a16:creationId xmlns:a16="http://schemas.microsoft.com/office/drawing/2014/main" id="{14E5F26A-4EFA-53F4-6D93-84EF62F9517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151" b="91827" l="6932" r="92614">
                        <a14:foregroundMark x1="15227" y1="16459" x2="17386" y2="15323"/>
                        <a14:foregroundMark x1="16250" y1="14869" x2="14659" y2="14302"/>
                        <a14:foregroundMark x1="14659" y1="14869" x2="44432" y2="43587"/>
                        <a14:foregroundMark x1="44432" y1="43587" x2="15909" y2="18161"/>
                        <a14:foregroundMark x1="15909" y1="18161" x2="17386" y2="17594"/>
                        <a14:foregroundMark x1="20682" y1="21339" x2="20114" y2="19750"/>
                        <a14:foregroundMark x1="43068" y1="41090" x2="61136" y2="62883"/>
                        <a14:foregroundMark x1="58977" y1="54143" x2="56818" y2="62429"/>
                        <a14:foregroundMark x1="58409" y1="55278" x2="63864" y2="60726"/>
                        <a14:foregroundMark x1="88936" y1="85528" x2="92727" y2="90011"/>
                        <a14:foregroundMark x1="66136" y1="58570" x2="86492" y2="82639"/>
                        <a14:foregroundMark x1="72824" y1="75150" x2="58523" y2="64472"/>
                        <a14:foregroundMark x1="92727" y1="90011" x2="87912" y2="86416"/>
                        <a14:foregroundMark x1="58523" y1="64472" x2="58409" y2="68331"/>
                        <a14:foregroundMark x1="15795" y1="13167" x2="17386" y2="12599"/>
                        <a14:foregroundMark x1="20058" y1="12551" x2="20682" y2="13734"/>
                        <a14:foregroundMark x1="19648" y1="7854" x2="19091" y2="7151"/>
                        <a14:foregroundMark x1="14659" y1="9421" x2="7045" y2="10443"/>
                        <a14:foregroundMark x1="84864" y1="31215" x2="89659" y2="36095"/>
                        <a14:foregroundMark x1="84119" y1="30457" x2="84864" y2="31215"/>
                        <a14:foregroundMark x1="65568" y1="11578" x2="73239" y2="19384"/>
                        <a14:foregroundMark x1="18827" y1="82116" x2="12955" y2="91827"/>
                        <a14:foregroundMark x1="33750" y1="57435" x2="25359" y2="71313"/>
                        <a14:foregroundMark x1="24527" y1="70979" x2="32045" y2="57435"/>
                        <a14:foregroundMark x1="12955" y1="91827" x2="18433" y2="81958"/>
                        <a14:foregroundMark x1="32045" y1="57435" x2="39318" y2="60726"/>
                        <a14:backgroundMark x1="18523" y1="8854" x2="24545" y2="13734"/>
                        <a14:backgroundMark x1="25568" y1="8286" x2="22841" y2="7151"/>
                        <a14:backgroundMark x1="73750" y1="74347" x2="87955" y2="86379"/>
                        <a14:backgroundMark x1="84659" y1="31782" x2="74318" y2="19183"/>
                        <a14:backgroundMark x1="86818" y1="29058" x2="84091" y2="29058"/>
                        <a14:backgroundMark x1="75909" y1="24177" x2="75341" y2="21907"/>
                        <a14:backgroundMark x1="78068" y1="21339" x2="75909" y2="23610"/>
                        <a14:backgroundMark x1="76477" y1="21907" x2="74318" y2="23042"/>
                        <a14:backgroundMark x1="77614" y1="23042" x2="76477" y2="24631"/>
                        <a14:backgroundMark x1="75909" y1="20318" x2="74318" y2="19750"/>
                        <a14:backgroundMark x1="74318" y1="21339" x2="69886" y2="18161"/>
                        <a14:backgroundMark x1="74318" y1="19750" x2="75909" y2="20885"/>
                        <a14:backgroundMark x1="78068" y1="21907" x2="71591" y2="15891"/>
                        <a14:backgroundMark x1="75341" y1="20885" x2="73182" y2="19750"/>
                        <a14:backgroundMark x1="84091" y1="31215" x2="84091" y2="31215"/>
                        <a14:backgroundMark x1="26136" y1="9421" x2="23409" y2="8286"/>
                        <a14:backgroundMark x1="24545" y1="72191" x2="22841" y2="80363"/>
                        <a14:backgroundMark x1="27273" y1="75482" x2="20682" y2="83087"/>
                        <a14:backgroundMark x1="25000" y1="71169" x2="20114" y2="82633"/>
                        <a14:backgroundMark x1="21250" y1="85358" x2="19545" y2="82633"/>
                        <a14:backgroundMark x1="20114" y1="83655" x2="21250" y2="80931"/>
                        <a14:backgroundMark x1="26705" y1="74915" x2="27841" y2="73326"/>
                        <a14:backgroundMark x1="19091" y1="82633" x2="19091" y2="80931"/>
                      </a14:backgroundRemoval>
                    </a14:imgEffect>
                  </a14:imgLayer>
                </a14:imgProps>
              </a:ext>
            </a:extLst>
          </a:blip>
          <a:stretch>
            <a:fillRect/>
          </a:stretch>
        </p:blipFill>
        <p:spPr>
          <a:xfrm>
            <a:off x="4866821" y="3670267"/>
            <a:ext cx="492009" cy="492568"/>
          </a:xfrm>
          <a:prstGeom prst="rect">
            <a:avLst/>
          </a:prstGeom>
        </p:spPr>
      </p:pic>
      <p:pic>
        <p:nvPicPr>
          <p:cNvPr id="24" name="Picture 23" descr="A black recycle symbol&#10;&#10;Description automatically generated">
            <a:extLst>
              <a:ext uri="{FF2B5EF4-FFF2-40B4-BE49-F238E27FC236}">
                <a16:creationId xmlns:a16="http://schemas.microsoft.com/office/drawing/2014/main" id="{2B5626AE-6089-FE53-0AF7-3AE8521F9A4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294" b="89866" l="9932" r="89932">
                        <a14:foregroundMark x1="59592" y1="53537" x2="60614" y2="56983"/>
                        <a14:foregroundMark x1="72925" y1="19312" x2="72517" y2="20459"/>
                        <a14:foregroundMark x1="54990" y1="3005" x2="50612" y2="2103"/>
                        <a14:foregroundMark x1="66395" y1="5354" x2="65481" y2="5166"/>
                        <a14:foregroundMark x1="50612" y1="2103" x2="40230" y2="2287"/>
                        <a14:foregroundMark x1="36355" y1="6763" x2="35510" y2="7839"/>
                        <a14:backgroundMark x1="36190" y1="7266" x2="39728" y2="3824"/>
                        <a14:backgroundMark x1="54694" y1="3633" x2="61769" y2="4207"/>
                        <a14:backgroundMark x1="61769" y1="4207" x2="65034" y2="5927"/>
                        <a14:backgroundMark x1="60816" y1="56788" x2="63265" y2="60994"/>
                        <a14:backgroundMark x1="54150" y1="31166" x2="54966" y2="30975"/>
                      </a14:backgroundRemoval>
                    </a14:imgEffect>
                  </a14:imgLayer>
                </a14:imgProps>
              </a:ext>
            </a:extLst>
          </a:blip>
          <a:stretch>
            <a:fillRect/>
          </a:stretch>
        </p:blipFill>
        <p:spPr>
          <a:xfrm>
            <a:off x="4420966" y="985428"/>
            <a:ext cx="1126850" cy="801827"/>
          </a:xfrm>
          <a:prstGeom prst="rect">
            <a:avLst/>
          </a:prstGeom>
        </p:spPr>
      </p:pic>
    </p:spTree>
    <p:extLst>
      <p:ext uri="{BB962C8B-B14F-4D97-AF65-F5344CB8AC3E}">
        <p14:creationId xmlns:p14="http://schemas.microsoft.com/office/powerpoint/2010/main" val="391787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8981"/>
            <a:ext cx="6665912" cy="550436"/>
          </a:xfrm>
        </p:spPr>
        <p:txBody>
          <a:bodyPr/>
          <a:lstStyle/>
          <a:p>
            <a:r>
              <a:rPr lang="en-GB" sz="2400" dirty="0"/>
              <a:t>Planning</a:t>
            </a:r>
          </a:p>
        </p:txBody>
      </p:sp>
      <p:pic>
        <p:nvPicPr>
          <p:cNvPr id="6" name="Picture 5">
            <a:extLst>
              <a:ext uri="{FF2B5EF4-FFF2-40B4-BE49-F238E27FC236}">
                <a16:creationId xmlns:a16="http://schemas.microsoft.com/office/drawing/2014/main" id="{78D6F4F9-DAF3-AF88-310A-88FF30717123}"/>
              </a:ext>
            </a:extLst>
          </p:cNvPr>
          <p:cNvPicPr>
            <a:picLocks noChangeAspect="1"/>
          </p:cNvPicPr>
          <p:nvPr/>
        </p:nvPicPr>
        <p:blipFill>
          <a:blip r:embed="rId3"/>
          <a:stretch>
            <a:fillRect/>
          </a:stretch>
        </p:blipFill>
        <p:spPr>
          <a:xfrm>
            <a:off x="1329181" y="998312"/>
            <a:ext cx="6024839" cy="2848106"/>
          </a:xfrm>
          <a:prstGeom prst="rect">
            <a:avLst/>
          </a:prstGeom>
          <a:ln>
            <a:solidFill>
              <a:schemeClr val="tx2"/>
            </a:solidFill>
          </a:ln>
        </p:spPr>
      </p:pic>
      <p:pic>
        <p:nvPicPr>
          <p:cNvPr id="4" name="Picture 3">
            <a:extLst>
              <a:ext uri="{FF2B5EF4-FFF2-40B4-BE49-F238E27FC236}">
                <a16:creationId xmlns:a16="http://schemas.microsoft.com/office/drawing/2014/main" id="{1E128540-41C2-AC62-EAD1-13CE03C057F8}"/>
              </a:ext>
            </a:extLst>
          </p:cNvPr>
          <p:cNvPicPr>
            <a:picLocks noChangeAspect="1"/>
          </p:cNvPicPr>
          <p:nvPr/>
        </p:nvPicPr>
        <p:blipFill>
          <a:blip r:embed="rId4"/>
          <a:stretch>
            <a:fillRect/>
          </a:stretch>
        </p:blipFill>
        <p:spPr>
          <a:xfrm>
            <a:off x="946071" y="1255899"/>
            <a:ext cx="7251858" cy="2332931"/>
          </a:xfrm>
          <a:prstGeom prst="rect">
            <a:avLst/>
          </a:prstGeom>
        </p:spPr>
      </p:pic>
      <p:pic>
        <p:nvPicPr>
          <p:cNvPr id="8" name="Picture 7">
            <a:extLst>
              <a:ext uri="{FF2B5EF4-FFF2-40B4-BE49-F238E27FC236}">
                <a16:creationId xmlns:a16="http://schemas.microsoft.com/office/drawing/2014/main" id="{6F9D86DF-13EE-E36A-69ED-17FA6FADB59B}"/>
              </a:ext>
            </a:extLst>
          </p:cNvPr>
          <p:cNvPicPr>
            <a:picLocks noChangeAspect="1"/>
          </p:cNvPicPr>
          <p:nvPr/>
        </p:nvPicPr>
        <p:blipFill>
          <a:blip r:embed="rId5"/>
          <a:stretch>
            <a:fillRect/>
          </a:stretch>
        </p:blipFill>
        <p:spPr>
          <a:xfrm>
            <a:off x="496529" y="1527560"/>
            <a:ext cx="8150942" cy="2093142"/>
          </a:xfrm>
          <a:prstGeom prst="rect">
            <a:avLst/>
          </a:prstGeom>
          <a:ln>
            <a:solidFill>
              <a:schemeClr val="tx2"/>
            </a:solidFill>
          </a:ln>
        </p:spPr>
      </p:pic>
    </p:spTree>
    <p:extLst>
      <p:ext uri="{BB962C8B-B14F-4D97-AF65-F5344CB8AC3E}">
        <p14:creationId xmlns:p14="http://schemas.microsoft.com/office/powerpoint/2010/main" val="14278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8981"/>
            <a:ext cx="6665912" cy="449044"/>
          </a:xfrm>
        </p:spPr>
        <p:txBody>
          <a:bodyPr/>
          <a:lstStyle/>
          <a:p>
            <a:r>
              <a:rPr lang="en-GB" sz="2400" dirty="0"/>
              <a:t>Acquisition</a:t>
            </a:r>
          </a:p>
        </p:txBody>
      </p:sp>
      <p:pic>
        <p:nvPicPr>
          <p:cNvPr id="5" name="Picture 4">
            <a:extLst>
              <a:ext uri="{FF2B5EF4-FFF2-40B4-BE49-F238E27FC236}">
                <a16:creationId xmlns:a16="http://schemas.microsoft.com/office/drawing/2014/main" id="{B4A1BAE9-AECD-31E9-7734-BFA0104ED7D5}"/>
              </a:ext>
            </a:extLst>
          </p:cNvPr>
          <p:cNvPicPr>
            <a:picLocks noChangeAspect="1"/>
          </p:cNvPicPr>
          <p:nvPr/>
        </p:nvPicPr>
        <p:blipFill>
          <a:blip r:embed="rId3"/>
          <a:stretch>
            <a:fillRect/>
          </a:stretch>
        </p:blipFill>
        <p:spPr>
          <a:xfrm>
            <a:off x="348934" y="1426348"/>
            <a:ext cx="8052619" cy="2126017"/>
          </a:xfrm>
          <a:prstGeom prst="rect">
            <a:avLst/>
          </a:prstGeom>
          <a:ln>
            <a:solidFill>
              <a:schemeClr val="tx2"/>
            </a:solidFill>
          </a:ln>
        </p:spPr>
      </p:pic>
      <p:pic>
        <p:nvPicPr>
          <p:cNvPr id="9" name="Picture 8">
            <a:extLst>
              <a:ext uri="{FF2B5EF4-FFF2-40B4-BE49-F238E27FC236}">
                <a16:creationId xmlns:a16="http://schemas.microsoft.com/office/drawing/2014/main" id="{8391F0A5-FF24-2B8F-36C8-3B2109A0C01A}"/>
              </a:ext>
            </a:extLst>
          </p:cNvPr>
          <p:cNvPicPr>
            <a:picLocks noChangeAspect="1"/>
          </p:cNvPicPr>
          <p:nvPr/>
        </p:nvPicPr>
        <p:blipFill>
          <a:blip r:embed="rId4"/>
          <a:stretch>
            <a:fillRect/>
          </a:stretch>
        </p:blipFill>
        <p:spPr>
          <a:xfrm>
            <a:off x="566269" y="489113"/>
            <a:ext cx="7617951" cy="4000488"/>
          </a:xfrm>
          <a:prstGeom prst="rect">
            <a:avLst/>
          </a:prstGeom>
          <a:ln>
            <a:solidFill>
              <a:schemeClr val="tx2"/>
            </a:solidFill>
          </a:ln>
        </p:spPr>
      </p:pic>
      <p:pic>
        <p:nvPicPr>
          <p:cNvPr id="11" name="Picture 10">
            <a:extLst>
              <a:ext uri="{FF2B5EF4-FFF2-40B4-BE49-F238E27FC236}">
                <a16:creationId xmlns:a16="http://schemas.microsoft.com/office/drawing/2014/main" id="{26D9FF46-1AF7-F932-3C75-EC9A192933B4}"/>
              </a:ext>
            </a:extLst>
          </p:cNvPr>
          <p:cNvPicPr>
            <a:picLocks noChangeAspect="1"/>
          </p:cNvPicPr>
          <p:nvPr/>
        </p:nvPicPr>
        <p:blipFill rotWithShape="1">
          <a:blip r:embed="rId5"/>
          <a:srcRect l="18329" t="12884" r="13477"/>
          <a:stretch/>
        </p:blipFill>
        <p:spPr>
          <a:xfrm>
            <a:off x="1540172" y="489113"/>
            <a:ext cx="5781368" cy="4000488"/>
          </a:xfrm>
          <a:prstGeom prst="rect">
            <a:avLst/>
          </a:prstGeom>
          <a:ln>
            <a:solidFill>
              <a:schemeClr val="tx2"/>
            </a:solidFill>
          </a:ln>
        </p:spPr>
      </p:pic>
      <p:pic>
        <p:nvPicPr>
          <p:cNvPr id="13" name="Picture 12">
            <a:extLst>
              <a:ext uri="{FF2B5EF4-FFF2-40B4-BE49-F238E27FC236}">
                <a16:creationId xmlns:a16="http://schemas.microsoft.com/office/drawing/2014/main" id="{45677734-7ECB-BD63-8E3C-2D733D69E848}"/>
              </a:ext>
            </a:extLst>
          </p:cNvPr>
          <p:cNvPicPr>
            <a:picLocks noChangeAspect="1"/>
          </p:cNvPicPr>
          <p:nvPr/>
        </p:nvPicPr>
        <p:blipFill>
          <a:blip r:embed="rId6"/>
          <a:stretch>
            <a:fillRect/>
          </a:stretch>
        </p:blipFill>
        <p:spPr>
          <a:xfrm>
            <a:off x="1428951" y="658662"/>
            <a:ext cx="5892589" cy="3510351"/>
          </a:xfrm>
          <a:prstGeom prst="rect">
            <a:avLst/>
          </a:prstGeom>
        </p:spPr>
      </p:pic>
      <p:pic>
        <p:nvPicPr>
          <p:cNvPr id="4" name="Picture 3">
            <a:extLst>
              <a:ext uri="{FF2B5EF4-FFF2-40B4-BE49-F238E27FC236}">
                <a16:creationId xmlns:a16="http://schemas.microsoft.com/office/drawing/2014/main" id="{1AF56B63-7420-B30E-1F82-9A457DB59835}"/>
              </a:ext>
            </a:extLst>
          </p:cNvPr>
          <p:cNvPicPr>
            <a:picLocks noChangeAspect="1"/>
          </p:cNvPicPr>
          <p:nvPr/>
        </p:nvPicPr>
        <p:blipFill>
          <a:blip r:embed="rId7"/>
          <a:stretch>
            <a:fillRect/>
          </a:stretch>
        </p:blipFill>
        <p:spPr>
          <a:xfrm>
            <a:off x="911230" y="437144"/>
            <a:ext cx="7321540" cy="4052457"/>
          </a:xfrm>
          <a:prstGeom prst="rect">
            <a:avLst/>
          </a:prstGeom>
        </p:spPr>
      </p:pic>
      <p:pic>
        <p:nvPicPr>
          <p:cNvPr id="7" name="Picture 6">
            <a:extLst>
              <a:ext uri="{FF2B5EF4-FFF2-40B4-BE49-F238E27FC236}">
                <a16:creationId xmlns:a16="http://schemas.microsoft.com/office/drawing/2014/main" id="{7FAB1A5E-DAF9-A107-4D28-E417ED6C7337}"/>
              </a:ext>
            </a:extLst>
          </p:cNvPr>
          <p:cNvPicPr>
            <a:picLocks noChangeAspect="1"/>
          </p:cNvPicPr>
          <p:nvPr/>
        </p:nvPicPr>
        <p:blipFill>
          <a:blip r:embed="rId8"/>
          <a:stretch>
            <a:fillRect/>
          </a:stretch>
        </p:blipFill>
        <p:spPr>
          <a:xfrm>
            <a:off x="1034645" y="305361"/>
            <a:ext cx="7074710" cy="4367989"/>
          </a:xfrm>
          <a:prstGeom prst="rect">
            <a:avLst/>
          </a:prstGeom>
        </p:spPr>
      </p:pic>
    </p:spTree>
    <p:extLst>
      <p:ext uri="{BB962C8B-B14F-4D97-AF65-F5344CB8AC3E}">
        <p14:creationId xmlns:p14="http://schemas.microsoft.com/office/powerpoint/2010/main" val="240401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0016"/>
            <a:ext cx="6665912" cy="535090"/>
          </a:xfrm>
        </p:spPr>
        <p:txBody>
          <a:bodyPr/>
          <a:lstStyle/>
          <a:p>
            <a:r>
              <a:rPr lang="en-GB" sz="2400" dirty="0"/>
              <a:t>Acquisition - continue</a:t>
            </a:r>
          </a:p>
        </p:txBody>
      </p:sp>
      <p:pic>
        <p:nvPicPr>
          <p:cNvPr id="8" name="Picture 7">
            <a:extLst>
              <a:ext uri="{FF2B5EF4-FFF2-40B4-BE49-F238E27FC236}">
                <a16:creationId xmlns:a16="http://schemas.microsoft.com/office/drawing/2014/main" id="{957E10EE-BB46-DDBF-C6A4-F60E86E75CA5}"/>
              </a:ext>
            </a:extLst>
          </p:cNvPr>
          <p:cNvPicPr>
            <a:picLocks noChangeAspect="1"/>
          </p:cNvPicPr>
          <p:nvPr/>
        </p:nvPicPr>
        <p:blipFill rotWithShape="1">
          <a:blip r:embed="rId3"/>
          <a:srcRect l="1059"/>
          <a:stretch/>
        </p:blipFill>
        <p:spPr>
          <a:xfrm>
            <a:off x="990397" y="916144"/>
            <a:ext cx="6596902" cy="2733675"/>
          </a:xfrm>
          <a:prstGeom prst="rect">
            <a:avLst/>
          </a:prstGeom>
          <a:ln>
            <a:solidFill>
              <a:srgbClr val="D00A54"/>
            </a:solidFill>
          </a:ln>
        </p:spPr>
      </p:pic>
    </p:spTree>
    <p:extLst>
      <p:ext uri="{BB962C8B-B14F-4D97-AF65-F5344CB8AC3E}">
        <p14:creationId xmlns:p14="http://schemas.microsoft.com/office/powerpoint/2010/main" val="251606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0016"/>
            <a:ext cx="6665912" cy="535090"/>
          </a:xfrm>
        </p:spPr>
        <p:txBody>
          <a:bodyPr/>
          <a:lstStyle/>
          <a:p>
            <a:r>
              <a:rPr lang="en-GB" sz="2400" dirty="0"/>
              <a:t>Acquisition – continue (vetting)</a:t>
            </a:r>
          </a:p>
        </p:txBody>
      </p:sp>
      <p:pic>
        <p:nvPicPr>
          <p:cNvPr id="5" name="Picture 4">
            <a:extLst>
              <a:ext uri="{FF2B5EF4-FFF2-40B4-BE49-F238E27FC236}">
                <a16:creationId xmlns:a16="http://schemas.microsoft.com/office/drawing/2014/main" id="{2387460E-7034-AB55-FD0B-A6F2ECCE06CC}"/>
              </a:ext>
            </a:extLst>
          </p:cNvPr>
          <p:cNvPicPr>
            <a:picLocks noChangeAspect="1"/>
          </p:cNvPicPr>
          <p:nvPr/>
        </p:nvPicPr>
        <p:blipFill>
          <a:blip r:embed="rId3"/>
          <a:stretch>
            <a:fillRect/>
          </a:stretch>
        </p:blipFill>
        <p:spPr>
          <a:xfrm>
            <a:off x="3060424" y="630476"/>
            <a:ext cx="3023151" cy="4317771"/>
          </a:xfrm>
          <a:prstGeom prst="rect">
            <a:avLst/>
          </a:prstGeom>
          <a:ln>
            <a:solidFill>
              <a:srgbClr val="5A2F92"/>
            </a:solidFill>
          </a:ln>
        </p:spPr>
      </p:pic>
      <p:pic>
        <p:nvPicPr>
          <p:cNvPr id="6" name="Picture 5">
            <a:extLst>
              <a:ext uri="{FF2B5EF4-FFF2-40B4-BE49-F238E27FC236}">
                <a16:creationId xmlns:a16="http://schemas.microsoft.com/office/drawing/2014/main" id="{10FD703D-C45B-42B5-A884-BE2D66E8ADC1}"/>
              </a:ext>
            </a:extLst>
          </p:cNvPr>
          <p:cNvPicPr>
            <a:picLocks noChangeAspect="1"/>
          </p:cNvPicPr>
          <p:nvPr/>
        </p:nvPicPr>
        <p:blipFill>
          <a:blip r:embed="rId4"/>
          <a:stretch>
            <a:fillRect/>
          </a:stretch>
        </p:blipFill>
        <p:spPr>
          <a:xfrm>
            <a:off x="247121" y="1434922"/>
            <a:ext cx="8629858" cy="2278417"/>
          </a:xfrm>
          <a:prstGeom prst="rect">
            <a:avLst/>
          </a:prstGeom>
          <a:ln>
            <a:solidFill>
              <a:schemeClr val="tx2"/>
            </a:solidFill>
          </a:ln>
        </p:spPr>
      </p:pic>
      <p:pic>
        <p:nvPicPr>
          <p:cNvPr id="9" name="Picture 8">
            <a:extLst>
              <a:ext uri="{FF2B5EF4-FFF2-40B4-BE49-F238E27FC236}">
                <a16:creationId xmlns:a16="http://schemas.microsoft.com/office/drawing/2014/main" id="{E43E6607-2A47-5BCA-3CA3-8D1692388BF9}"/>
              </a:ext>
            </a:extLst>
          </p:cNvPr>
          <p:cNvPicPr>
            <a:picLocks noChangeAspect="1"/>
          </p:cNvPicPr>
          <p:nvPr/>
        </p:nvPicPr>
        <p:blipFill>
          <a:blip r:embed="rId5"/>
          <a:stretch>
            <a:fillRect/>
          </a:stretch>
        </p:blipFill>
        <p:spPr>
          <a:xfrm>
            <a:off x="334446" y="1796319"/>
            <a:ext cx="8456991" cy="1542003"/>
          </a:xfrm>
          <a:prstGeom prst="rect">
            <a:avLst/>
          </a:prstGeom>
          <a:ln w="28575" cap="sq" cmpd="thickThin">
            <a:no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AAD66A53-47FA-B46A-80ED-89CB896C93B3}"/>
              </a:ext>
            </a:extLst>
          </p:cNvPr>
          <p:cNvPicPr>
            <a:picLocks noChangeAspect="1"/>
          </p:cNvPicPr>
          <p:nvPr/>
        </p:nvPicPr>
        <p:blipFill>
          <a:blip r:embed="rId6"/>
          <a:stretch>
            <a:fillRect/>
          </a:stretch>
        </p:blipFill>
        <p:spPr>
          <a:xfrm>
            <a:off x="1342113" y="693184"/>
            <a:ext cx="6440200" cy="1776212"/>
          </a:xfrm>
          <a:prstGeom prst="rect">
            <a:avLst/>
          </a:prstGeom>
        </p:spPr>
      </p:pic>
      <p:pic>
        <p:nvPicPr>
          <p:cNvPr id="10" name="Picture 9">
            <a:extLst>
              <a:ext uri="{FF2B5EF4-FFF2-40B4-BE49-F238E27FC236}">
                <a16:creationId xmlns:a16="http://schemas.microsoft.com/office/drawing/2014/main" id="{F4873D2F-6A6B-1805-A650-56854D63E581}"/>
              </a:ext>
            </a:extLst>
          </p:cNvPr>
          <p:cNvPicPr>
            <a:picLocks noChangeAspect="1"/>
          </p:cNvPicPr>
          <p:nvPr/>
        </p:nvPicPr>
        <p:blipFill>
          <a:blip r:embed="rId7"/>
          <a:stretch>
            <a:fillRect/>
          </a:stretch>
        </p:blipFill>
        <p:spPr>
          <a:xfrm>
            <a:off x="37838" y="3123359"/>
            <a:ext cx="9048750" cy="1552575"/>
          </a:xfrm>
          <a:prstGeom prst="rect">
            <a:avLst/>
          </a:prstGeom>
        </p:spPr>
      </p:pic>
      <p:sp>
        <p:nvSpPr>
          <p:cNvPr id="11" name="Rectangle 10">
            <a:extLst>
              <a:ext uri="{FF2B5EF4-FFF2-40B4-BE49-F238E27FC236}">
                <a16:creationId xmlns:a16="http://schemas.microsoft.com/office/drawing/2014/main" id="{8F58F733-0CC7-F853-7E95-C99CEC6B166C}"/>
              </a:ext>
            </a:extLst>
          </p:cNvPr>
          <p:cNvSpPr/>
          <p:nvPr/>
        </p:nvSpPr>
        <p:spPr>
          <a:xfrm>
            <a:off x="3109768" y="3019747"/>
            <a:ext cx="2904564" cy="1839124"/>
          </a:xfrm>
          <a:prstGeom prst="rect">
            <a:avLst/>
          </a:prstGeom>
          <a:noFill/>
          <a:ln w="28575">
            <a:solidFill>
              <a:srgbClr val="A6CE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5983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66130" y="200016"/>
            <a:ext cx="6665912" cy="535090"/>
          </a:xfrm>
        </p:spPr>
        <p:txBody>
          <a:bodyPr/>
          <a:lstStyle/>
          <a:p>
            <a:r>
              <a:rPr lang="en-GB" sz="2400" dirty="0"/>
              <a:t>Acquisition – continue (vetting)</a:t>
            </a:r>
          </a:p>
        </p:txBody>
      </p:sp>
      <p:pic>
        <p:nvPicPr>
          <p:cNvPr id="1027" name="Picture 5">
            <a:extLst>
              <a:ext uri="{FF2B5EF4-FFF2-40B4-BE49-F238E27FC236}">
                <a16:creationId xmlns:a16="http://schemas.microsoft.com/office/drawing/2014/main" id="{A50ACF32-59C1-28EE-6360-1A2732075D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 t="6982" r="1641"/>
          <a:stretch/>
        </p:blipFill>
        <p:spPr bwMode="auto">
          <a:xfrm>
            <a:off x="56647" y="1808674"/>
            <a:ext cx="9030705" cy="153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98868"/>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 dockstate="right" visibility="0" width="350"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F682BB3C-0D91-45ED-A3DA-5CB57B3A76BA}">
  <we:reference id="wa200003157" version="1.0.0.0" store="en-US" storeType="OMEX"/>
  <we:alternateReferences>
    <we:reference id="wa200003157" version="1.0.0.0" store="WA20000315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888483B-E89B-4920-9B7F-68F85E655741}">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 2013 - 2022</Template>
  <TotalTime>2603</TotalTime>
  <Words>2233</Words>
  <Application>Microsoft Office PowerPoint</Application>
  <PresentationFormat>Custom</PresentationFormat>
  <Paragraphs>208</Paragraphs>
  <Slides>18</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Courier New</vt:lpstr>
      <vt:lpstr>Title Slides</vt:lpstr>
      <vt:lpstr>Index Slides</vt:lpstr>
      <vt:lpstr>1_Content Slides</vt:lpstr>
      <vt:lpstr>Strategic Asset Management: Best Practices in Higher Education</vt:lpstr>
      <vt:lpstr>PowerPoint Presentation</vt:lpstr>
      <vt:lpstr>Process flow - basic</vt:lpstr>
      <vt:lpstr>Process flow – broken into stages</vt:lpstr>
      <vt:lpstr>Planning</vt:lpstr>
      <vt:lpstr>Acquisition</vt:lpstr>
      <vt:lpstr>Acquisition - continue</vt:lpstr>
      <vt:lpstr>Acquisition – continue (vetting)</vt:lpstr>
      <vt:lpstr>Acquisition – continue (vetting)</vt:lpstr>
      <vt:lpstr>Use and Maintenance</vt:lpstr>
      <vt:lpstr>Use and Maintenance - continue</vt:lpstr>
      <vt:lpstr>Use and Maintenance - continue</vt:lpstr>
      <vt:lpstr>Use and Maintenance – continue {AGRAP}</vt:lpstr>
      <vt:lpstr>Use and Maintenance - continue</vt:lpstr>
      <vt:lpstr>Use and Maintenance - continue</vt:lpstr>
      <vt:lpstr>Disposal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User;mbali.mbhele@adaptit.com</dc:creator>
  <cp:lastModifiedBy>Bernard Mostert</cp:lastModifiedBy>
  <cp:revision>111</cp:revision>
  <dcterms:created xsi:type="dcterms:W3CDTF">2023-07-06T09:53:04Z</dcterms:created>
  <dcterms:modified xsi:type="dcterms:W3CDTF">2024-03-01T08:40:42Z</dcterms:modified>
</cp:coreProperties>
</file>